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1D74C-46EB-49F7-80A6-CBC8217F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97C6CF-E82F-419D-836B-78A435ADA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8AC674-1E63-4C69-97CF-C41B009E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20F-9CCC-44D0-841E-4298548BC5F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9C81AC-7A33-4CDF-9793-01338363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FDEBB8-29D6-4C1C-A9E0-2595AA2E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8EC-235D-4868-A9B0-AB6FBE4B3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0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5DFC2-5F73-4920-8417-0722627A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46FA33-DBF6-420B-9C3F-DD922ED9F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58FD11-E781-4DC4-BE0D-8F39444F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20F-9CCC-44D0-841E-4298548BC5F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810CE5-5112-4C92-9CEE-8A28B53B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C75813-477E-4473-AD47-158AF601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8EC-235D-4868-A9B0-AB6FBE4B3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8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A6D9EE-1C4C-4E4B-B602-7E3A477D4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21C843-83F9-4AA1-A250-A32DC86D6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AF8B3F-A23B-4362-AD6F-FBCA7BB9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20F-9CCC-44D0-841E-4298548BC5F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5B1955-FBAF-4F22-801C-2EA07039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8FD7E7-DFC5-4303-92B8-A5F541F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8EC-235D-4868-A9B0-AB6FBE4B3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5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A1A4E-9192-44A3-8BD4-CBA266DE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C2DDA-E684-4592-AA75-8131AC237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511EA4-F207-460B-BB4A-0AEEEDD0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20F-9CCC-44D0-841E-4298548BC5F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0A05C8-AEAF-40C8-A483-E80D6EA1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495782-5B58-4A36-B16D-3DC54399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8EC-235D-4868-A9B0-AB6FBE4B3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46073-DF99-44A0-B82A-9F6FCF75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0C74D0-79F7-4ED2-99E0-544AB7842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FA5C15-060F-425F-BD8F-270C45D3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20F-9CCC-44D0-841E-4298548BC5F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05775F-21CD-4B60-AB24-33938319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3AE3F2-77BA-4CEA-B36E-AC137AE5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8EC-235D-4868-A9B0-AB6FBE4B3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4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0C91C-8CE6-4C9D-9CFF-4C655513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852AEB-380D-49F7-892F-FC820D52A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AB34E2-C6BB-4919-BA07-819AAF848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1C46E8-2618-49C9-9047-1D2150C6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20F-9CCC-44D0-841E-4298548BC5F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3BC7A-99D1-4A7F-A22E-D6E78ABE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BA8002-892E-4F23-BA77-0ECB2B27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8EC-235D-4868-A9B0-AB6FBE4B3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7AA2-49AF-4C5D-8D4C-868D64BB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C9467-CFB6-453A-8525-EAFACB77D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74165B-9CE2-4703-906C-57D3F7D0C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F703E5-48B8-4184-B762-BF66DFC68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57BF83-8E35-4FEB-97D5-28B3B9C6C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E6757B7-527D-46B3-925B-2C564AEA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20F-9CCC-44D0-841E-4298548BC5F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142A27-2707-40EF-8D21-AC8BCDD9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D1DCD7-4E9F-4E61-B67B-8C48E80D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8EC-235D-4868-A9B0-AB6FBE4B3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4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31B16-0808-4E93-9B16-24C2460F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389935-F65A-4E19-ABAF-24997989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20F-9CCC-44D0-841E-4298548BC5F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FA1FEF-033A-4B43-8C02-CA478DC4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3F9E0B-D5F4-4174-9DF7-31E6A89F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8EC-235D-4868-A9B0-AB6FBE4B3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6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97E0A0-F752-4849-9A1D-703BAFA2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20F-9CCC-44D0-841E-4298548BC5F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FB668A-6DBA-46DC-9E05-1F8A3E05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E4B37F-169A-4F2E-AFC6-69CB51E0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8EC-235D-4868-A9B0-AB6FBE4B3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210DD-0E32-45C3-BBE4-A78C9427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7377C1-5FA0-4BA7-AFE2-9A6C8D53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2EA6-7506-4F43-A341-CD0AEAA60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4FC136-732C-441B-BF7D-3B9D5767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20F-9CCC-44D0-841E-4298548BC5F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68C6A-EB87-48AA-A636-9556F86B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7C767D-FD64-41C1-866F-3EDE420E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8EC-235D-4868-A9B0-AB6FBE4B3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0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B7F37-1E23-4E46-98AD-14A4EDED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58A8AC-5532-48DC-9379-77B8CF052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D5EBB2-1BA6-46B1-B359-CCFF7CD8B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59AA09-3381-47E2-BD43-AC904122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20F-9CCC-44D0-841E-4298548BC5F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D8623E-C544-47CA-AF74-7A6F1431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649B15-0DC3-418C-A3BF-7F377C7B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8EC-235D-4868-A9B0-AB6FBE4B3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B703AA-F840-4D5A-BBD3-7659F53E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81B152-6153-4CFC-9838-062356BB7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A7FD43-1485-469D-BE5E-00BA112C3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1F20F-9CCC-44D0-841E-4298548BC5F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B9AA5F-8812-490C-8460-D5303C93A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0C9453-B9E2-45E8-BC9F-69E262E33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B8EC-235D-4868-A9B0-AB6FBE4B3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2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E8A0A-B47B-4005-A114-78E6F577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MX">
                <a:solidFill>
                  <a:schemeClr val="bg1"/>
                </a:solidFill>
              </a:rPr>
              <a:t>Virtual Tianguis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118C00-F2A1-47EB-AD88-A529ADAD7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MX" sz="1900">
                <a:solidFill>
                  <a:schemeClr val="bg1"/>
                </a:solidFill>
              </a:rPr>
              <a:t>Marco Antonio Diaz Valdés</a:t>
            </a:r>
          </a:p>
          <a:p>
            <a:pPr algn="l"/>
            <a:r>
              <a:rPr lang="es-MX" sz="1900">
                <a:solidFill>
                  <a:schemeClr val="bg1"/>
                </a:solidFill>
              </a:rPr>
              <a:t>Luis Soriano Crespo</a:t>
            </a:r>
          </a:p>
          <a:p>
            <a:pPr algn="l"/>
            <a:r>
              <a:rPr lang="es-MX" sz="1900">
                <a:solidFill>
                  <a:schemeClr val="bg1"/>
                </a:solidFill>
              </a:rPr>
              <a:t>Christian Acosta Vargas</a:t>
            </a:r>
            <a:endParaRPr lang="en-US" sz="190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CFDB1E-22C7-4029-99D4-6EEB0BD63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2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D276F5D1-B9B0-4C68-A234-1389CB6ABC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3" b="161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B4C499-8C83-46E1-9C20-8C251264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¿Que es Virtual tianguis?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65DF88-1505-46B8-A1AD-397ECAB73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2000">
                <a:solidFill>
                  <a:srgbClr val="FFFFFF"/>
                </a:solidFill>
              </a:rPr>
              <a:t>Punto de venta</a:t>
            </a:r>
          </a:p>
          <a:p>
            <a:r>
              <a:rPr lang="es-MX" sz="2000">
                <a:solidFill>
                  <a:srgbClr val="FFFFFF"/>
                </a:solidFill>
              </a:rPr>
              <a:t>Administrador de almacén</a:t>
            </a:r>
          </a:p>
          <a:p>
            <a:r>
              <a:rPr lang="es-MX" sz="2000">
                <a:solidFill>
                  <a:srgbClr val="FFFFFF"/>
                </a:solidFill>
              </a:rPr>
              <a:t>Administrador de usuarios</a:t>
            </a:r>
          </a:p>
          <a:p>
            <a:r>
              <a:rPr lang="es-MX" sz="2000">
                <a:solidFill>
                  <a:srgbClr val="FFFFFF"/>
                </a:solidFill>
              </a:rPr>
              <a:t>Registro de clientes</a:t>
            </a:r>
          </a:p>
        </p:txBody>
      </p:sp>
    </p:spTree>
    <p:extLst>
      <p:ext uri="{BB962C8B-B14F-4D97-AF65-F5344CB8AC3E}">
        <p14:creationId xmlns:p14="http://schemas.microsoft.com/office/powerpoint/2010/main" val="2397141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interior, estante, persona, pared&#10;&#10;Descripción generada automáticamente">
            <a:extLst>
              <a:ext uri="{FF2B5EF4-FFF2-40B4-BE49-F238E27FC236}">
                <a16:creationId xmlns:a16="http://schemas.microsoft.com/office/drawing/2014/main" id="{8632DEC0-89D6-40FB-A57D-3C437C63C6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E5F399-5C28-4495-88D1-0355ADB7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¿Cuáles son sus ventajas?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146BF-913E-477C-A0A0-FB57A2C68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1800"/>
              <a:t>Funciona para arquitecturas de 32 bits y 64 bits</a:t>
            </a:r>
          </a:p>
          <a:p>
            <a:r>
              <a:rPr lang="es-MX" sz="1800"/>
              <a:t>Una herramienta pensada para Pymes</a:t>
            </a:r>
          </a:p>
        </p:txBody>
      </p:sp>
    </p:spTree>
    <p:extLst>
      <p:ext uri="{BB962C8B-B14F-4D97-AF65-F5344CB8AC3E}">
        <p14:creationId xmlns:p14="http://schemas.microsoft.com/office/powerpoint/2010/main" val="377066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D4E16-A113-4433-BE05-915E1B0E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Herramientas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aplicacion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5D51765-EE85-4DA7-B121-4F792B4F6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183A6A8-5F26-4E05-84D4-F30AF3ED7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5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A3B6F2-777F-40B3-9E32-18F7C670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MX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Registrar clientes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1110015-6F34-4C49-B444-B87B165F66E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705" y="2509911"/>
            <a:ext cx="629549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8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9DD471-92A6-4082-8C32-B311CD74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Administrador de Empleados y clientes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FB790B1-2F82-4CAF-8244-29CB24F55F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5926" y="307731"/>
            <a:ext cx="4264145" cy="3997637"/>
          </a:xfrm>
          <a:prstGeom prst="rect">
            <a:avLst/>
          </a:prstGeom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CE43327-7032-4E86-A82E-D4974BA7FC3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11929" y="307731"/>
            <a:ext cx="4264145" cy="399763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1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687960-978B-4892-857C-2E81876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MX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Administrador de productos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FC229A8-0D10-4E18-8EAE-18C5067DBC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631330"/>
            <a:ext cx="6553545" cy="5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7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8EAEF9-C943-4404-93FC-B2363BBB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Punto de </a:t>
            </a:r>
            <a:r>
              <a:rPr lang="es-MX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venta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Marcador de contenido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3304A00-3D3B-437C-9365-DA2D83A589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614947"/>
            <a:ext cx="6553545" cy="563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4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924414-016A-4C19-BA78-35A3955E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Registro de ventas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0AF7853-ED76-4231-BD65-5B2D15CA39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5784" y="492573"/>
            <a:ext cx="628962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79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70</Words>
  <Application>Microsoft Office PowerPoint</Application>
  <PresentationFormat>Panorámica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Virtual Tianguis</vt:lpstr>
      <vt:lpstr>¿Que es Virtual tianguis?</vt:lpstr>
      <vt:lpstr>¿Cuáles son sus ventajas?</vt:lpstr>
      <vt:lpstr>Herramientas de la aplicacion</vt:lpstr>
      <vt:lpstr>Registrar clientes</vt:lpstr>
      <vt:lpstr>Administrador de Empleados y clientes</vt:lpstr>
      <vt:lpstr>Administrador de productos</vt:lpstr>
      <vt:lpstr>Punto de venta </vt:lpstr>
      <vt:lpstr>Registro de ventas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Tianguis</dc:title>
  <dc:creator>marco diaz</dc:creator>
  <cp:lastModifiedBy>marco diaz</cp:lastModifiedBy>
  <cp:revision>3</cp:revision>
  <dcterms:created xsi:type="dcterms:W3CDTF">2019-05-27T13:21:18Z</dcterms:created>
  <dcterms:modified xsi:type="dcterms:W3CDTF">2019-05-27T13:38:37Z</dcterms:modified>
</cp:coreProperties>
</file>