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d Hat Display" charset="1" panose="02010503040201060303"/>
      <p:regular r:id="rId10"/>
    </p:embeddedFont>
    <p:embeddedFont>
      <p:font typeface="Red Hat Display Bold" charset="1" panose="02010803040201060303"/>
      <p:regular r:id="rId11"/>
    </p:embeddedFont>
    <p:embeddedFont>
      <p:font typeface="Red Hat Display Italics" charset="1" panose="020105030402010D0303"/>
      <p:regular r:id="rId12"/>
    </p:embeddedFont>
    <p:embeddedFont>
      <p:font typeface="Red Hat Display Bold Italics" charset="1" panose="020108030402010D03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jpeg" Type="http://schemas.openxmlformats.org/officeDocument/2006/relationships/image"/><Relationship Id="rId12" Target="../media/image11.jpeg" Type="http://schemas.openxmlformats.org/officeDocument/2006/relationships/image"/><Relationship Id="rId13" Target="../media/image12.jpeg" Type="http://schemas.openxmlformats.org/officeDocument/2006/relationships/image"/><Relationship Id="rId14" Target="../media/image13.jpeg" Type="http://schemas.openxmlformats.org/officeDocument/2006/relationships/image"/><Relationship Id="rId15" Target="../media/image14.jpeg" Type="http://schemas.openxmlformats.org/officeDocument/2006/relationships/image"/><Relationship Id="rId16" Target="../media/image1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media/image3.png" Type="http://schemas.openxmlformats.org/officeDocument/2006/relationships/image"/><Relationship Id="rId20" Target="../media/image30.png" Type="http://schemas.openxmlformats.org/officeDocument/2006/relationships/image"/><Relationship Id="rId21" Target="../media/image31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0542" y="1028700"/>
            <a:ext cx="8326917" cy="2694002"/>
          </a:xfrm>
          <a:custGeom>
            <a:avLst/>
            <a:gdLst/>
            <a:ahLst/>
            <a:cxnLst/>
            <a:rect r="r" b="b" t="t" l="l"/>
            <a:pathLst>
              <a:path h="2694002" w="8326917">
                <a:moveTo>
                  <a:pt x="0" y="0"/>
                </a:moveTo>
                <a:lnTo>
                  <a:pt x="8326916" y="0"/>
                </a:lnTo>
                <a:lnTo>
                  <a:pt x="8326916" y="2694002"/>
                </a:lnTo>
                <a:lnTo>
                  <a:pt x="0" y="269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50125">
            <a:off x="14401753" y="398359"/>
            <a:ext cx="7298681" cy="1260681"/>
          </a:xfrm>
          <a:custGeom>
            <a:avLst/>
            <a:gdLst/>
            <a:ahLst/>
            <a:cxnLst/>
            <a:rect r="r" b="b" t="t" l="l"/>
            <a:pathLst>
              <a:path h="1260681" w="7298681">
                <a:moveTo>
                  <a:pt x="0" y="0"/>
                </a:moveTo>
                <a:lnTo>
                  <a:pt x="7298681" y="0"/>
                </a:lnTo>
                <a:lnTo>
                  <a:pt x="7298681" y="1260682"/>
                </a:lnTo>
                <a:lnTo>
                  <a:pt x="0" y="1260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31345" y="638925"/>
            <a:ext cx="1905000" cy="584629"/>
          </a:xfrm>
          <a:custGeom>
            <a:avLst/>
            <a:gdLst/>
            <a:ahLst/>
            <a:cxnLst/>
            <a:rect r="r" b="b" t="t" l="l"/>
            <a:pathLst>
              <a:path h="584629" w="1905000">
                <a:moveTo>
                  <a:pt x="0" y="0"/>
                </a:moveTo>
                <a:lnTo>
                  <a:pt x="1905000" y="0"/>
                </a:lnTo>
                <a:lnTo>
                  <a:pt x="1905000" y="584629"/>
                </a:lnTo>
                <a:lnTo>
                  <a:pt x="0" y="584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528677">
            <a:off x="-1926933" y="492685"/>
            <a:ext cx="6206489" cy="1072030"/>
          </a:xfrm>
          <a:custGeom>
            <a:avLst/>
            <a:gdLst/>
            <a:ahLst/>
            <a:cxnLst/>
            <a:rect r="r" b="b" t="t" l="l"/>
            <a:pathLst>
              <a:path h="1072030" w="6206489">
                <a:moveTo>
                  <a:pt x="0" y="0"/>
                </a:moveTo>
                <a:lnTo>
                  <a:pt x="6206488" y="0"/>
                </a:lnTo>
                <a:lnTo>
                  <a:pt x="6206488" y="1072030"/>
                </a:lnTo>
                <a:lnTo>
                  <a:pt x="0" y="1072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8750" y="502614"/>
            <a:ext cx="857250" cy="857250"/>
          </a:xfrm>
          <a:custGeom>
            <a:avLst/>
            <a:gdLst/>
            <a:ahLst/>
            <a:cxnLst/>
            <a:rect r="r" b="b" t="t" l="l"/>
            <a:pathLst>
              <a:path h="857250" w="857250">
                <a:moveTo>
                  <a:pt x="0" y="0"/>
                </a:moveTo>
                <a:lnTo>
                  <a:pt x="857250" y="0"/>
                </a:lnTo>
                <a:lnTo>
                  <a:pt x="857250" y="857250"/>
                </a:lnTo>
                <a:lnTo>
                  <a:pt x="0" y="857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94517" y="502614"/>
            <a:ext cx="951078" cy="857250"/>
          </a:xfrm>
          <a:custGeom>
            <a:avLst/>
            <a:gdLst/>
            <a:ahLst/>
            <a:cxnLst/>
            <a:rect r="r" b="b" t="t" l="l"/>
            <a:pathLst>
              <a:path h="857250" w="951078">
                <a:moveTo>
                  <a:pt x="0" y="0"/>
                </a:moveTo>
                <a:lnTo>
                  <a:pt x="951078" y="0"/>
                </a:lnTo>
                <a:lnTo>
                  <a:pt x="951078" y="857250"/>
                </a:lnTo>
                <a:lnTo>
                  <a:pt x="0" y="8572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0809" t="-61691" r="-22031" b="-6249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5750" y="502614"/>
            <a:ext cx="857250" cy="857250"/>
          </a:xfrm>
          <a:custGeom>
            <a:avLst/>
            <a:gdLst/>
            <a:ahLst/>
            <a:cxnLst/>
            <a:rect r="r" b="b" t="t" l="l"/>
            <a:pathLst>
              <a:path h="857250" w="857250">
                <a:moveTo>
                  <a:pt x="0" y="0"/>
                </a:moveTo>
                <a:lnTo>
                  <a:pt x="857250" y="0"/>
                </a:lnTo>
                <a:lnTo>
                  <a:pt x="857250" y="857250"/>
                </a:lnTo>
                <a:lnTo>
                  <a:pt x="0" y="857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91950">
            <a:off x="9867608" y="8186174"/>
            <a:ext cx="8616735" cy="1488345"/>
          </a:xfrm>
          <a:custGeom>
            <a:avLst/>
            <a:gdLst/>
            <a:ahLst/>
            <a:cxnLst/>
            <a:rect r="r" b="b" t="t" l="l"/>
            <a:pathLst>
              <a:path h="1488345" w="8616735">
                <a:moveTo>
                  <a:pt x="0" y="0"/>
                </a:moveTo>
                <a:lnTo>
                  <a:pt x="8616734" y="0"/>
                </a:lnTo>
                <a:lnTo>
                  <a:pt x="8616734" y="1488345"/>
                </a:lnTo>
                <a:lnTo>
                  <a:pt x="0" y="1488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128" y="5586593"/>
            <a:ext cx="11575471" cy="4054240"/>
            <a:chOff x="0" y="0"/>
            <a:chExt cx="812800" cy="2846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84678"/>
            </a:xfrm>
            <a:custGeom>
              <a:avLst/>
              <a:gdLst/>
              <a:ahLst/>
              <a:cxnLst/>
              <a:rect r="r" b="b" t="t" l="l"/>
              <a:pathLst>
                <a:path h="28467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57678"/>
                  </a:lnTo>
                  <a:cubicBezTo>
                    <a:pt x="812800" y="227819"/>
                    <a:pt x="755940" y="284678"/>
                    <a:pt x="685800" y="284678"/>
                  </a:cubicBezTo>
                  <a:lnTo>
                    <a:pt x="127000" y="284678"/>
                  </a:lnTo>
                  <a:cubicBezTo>
                    <a:pt x="93318" y="284678"/>
                    <a:pt x="61015" y="271298"/>
                    <a:pt x="37197" y="247481"/>
                  </a:cubicBezTo>
                  <a:cubicBezTo>
                    <a:pt x="13380" y="223664"/>
                    <a:pt x="0" y="191361"/>
                    <a:pt x="0" y="15767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35579">
                <a:alpha val="4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341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9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57132" y="5969125"/>
            <a:ext cx="10515464" cy="3289175"/>
            <a:chOff x="0" y="0"/>
            <a:chExt cx="14020618" cy="438556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11635669" y="1104900"/>
              <a:ext cx="2384949" cy="2384939"/>
              <a:chOff x="0" y="0"/>
              <a:chExt cx="6350025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 l="0" t="0" r="0" b="0"/>
                </a:stretch>
              </a:blip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7894307" y="1104900"/>
              <a:ext cx="2384949" cy="2384939"/>
              <a:chOff x="0" y="0"/>
              <a:chExt cx="6350025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 l="0" t="0" r="0" b="0"/>
                </a:stretch>
              </a:blip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411582" y="1104900"/>
              <a:ext cx="2384949" cy="2384939"/>
              <a:chOff x="0" y="0"/>
              <a:chExt cx="6350025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 l="0" t="0" r="0" b="0"/>
                </a:stretch>
              </a:blip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4152944" y="1104900"/>
              <a:ext cx="2384949" cy="2384939"/>
              <a:chOff x="0" y="0"/>
              <a:chExt cx="6350025" cy="63500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 l="0" t="0" r="0" b="-33333"/>
                </a:stretch>
              </a:blip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11658209" y="3922016"/>
              <a:ext cx="2339870" cy="46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Red Hat Display"/>
                </a:rPr>
                <a:t>Di Maio Marco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922016"/>
              <a:ext cx="3208113" cy="46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Red Hat Display"/>
                </a:rPr>
                <a:t>Arcangeli Giovanni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558802" y="3922016"/>
              <a:ext cx="3573234" cy="46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Red Hat Display"/>
                </a:rPr>
                <a:t>Campochiaro Fabiano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7510161" y="3922016"/>
              <a:ext cx="3153240" cy="46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Red Hat Display"/>
                </a:rPr>
                <a:t>Di Lauro Francesco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738334" y="-57150"/>
              <a:ext cx="2543950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FFFFFF"/>
                  </a:solidFill>
                  <a:latin typeface="Red Hat Display Bold"/>
                </a:rPr>
                <a:t>Team: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886213" y="3865577"/>
            <a:ext cx="851557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E9E9E9"/>
                </a:solidFill>
                <a:latin typeface="Red Hat Display Italics"/>
              </a:rPr>
              <a:t>“Scopri il cuore pulsante di Salerno in un’unica app”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907215" y="5586593"/>
            <a:ext cx="6109437" cy="4054240"/>
            <a:chOff x="0" y="0"/>
            <a:chExt cx="428989" cy="28467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989" cy="284678"/>
            </a:xfrm>
            <a:custGeom>
              <a:avLst/>
              <a:gdLst/>
              <a:ahLst/>
              <a:cxnLst/>
              <a:rect r="r" b="b" t="t" l="l"/>
              <a:pathLst>
                <a:path h="284678" w="428989">
                  <a:moveTo>
                    <a:pt x="142339" y="0"/>
                  </a:moveTo>
                  <a:lnTo>
                    <a:pt x="286650" y="0"/>
                  </a:lnTo>
                  <a:cubicBezTo>
                    <a:pt x="324401" y="0"/>
                    <a:pt x="360605" y="14996"/>
                    <a:pt x="387299" y="41690"/>
                  </a:cubicBezTo>
                  <a:cubicBezTo>
                    <a:pt x="413993" y="68384"/>
                    <a:pt x="428989" y="104588"/>
                    <a:pt x="428989" y="142339"/>
                  </a:cubicBezTo>
                  <a:lnTo>
                    <a:pt x="428989" y="142339"/>
                  </a:lnTo>
                  <a:cubicBezTo>
                    <a:pt x="428989" y="220951"/>
                    <a:pt x="365262" y="284678"/>
                    <a:pt x="286650" y="284678"/>
                  </a:cubicBezTo>
                  <a:lnTo>
                    <a:pt x="142339" y="284678"/>
                  </a:lnTo>
                  <a:cubicBezTo>
                    <a:pt x="104588" y="284678"/>
                    <a:pt x="68384" y="269682"/>
                    <a:pt x="41690" y="242988"/>
                  </a:cubicBezTo>
                  <a:cubicBezTo>
                    <a:pt x="14996" y="216294"/>
                    <a:pt x="0" y="180090"/>
                    <a:pt x="0" y="142339"/>
                  </a:cubicBezTo>
                  <a:lnTo>
                    <a:pt x="0" y="142339"/>
                  </a:lnTo>
                  <a:cubicBezTo>
                    <a:pt x="0" y="104588"/>
                    <a:pt x="14996" y="68384"/>
                    <a:pt x="41690" y="41690"/>
                  </a:cubicBezTo>
                  <a:cubicBezTo>
                    <a:pt x="68384" y="14996"/>
                    <a:pt x="104588" y="0"/>
                    <a:pt x="142339" y="0"/>
                  </a:cubicBezTo>
                  <a:close/>
                </a:path>
              </a:pathLst>
            </a:custGeom>
            <a:solidFill>
              <a:srgbClr val="035579">
                <a:alpha val="4980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428989" cy="341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94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664567" y="5969125"/>
            <a:ext cx="4594733" cy="3289175"/>
            <a:chOff x="0" y="0"/>
            <a:chExt cx="6126311" cy="438556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1104900"/>
              <a:ext cx="2384949" cy="2384939"/>
              <a:chOff x="0" y="0"/>
              <a:chExt cx="6350025" cy="63500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 l="0" t="0" r="0" b="-33333"/>
                </a:stretch>
              </a:blip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741362" y="1104900"/>
              <a:ext cx="2384949" cy="2384939"/>
              <a:chOff x="0" y="0"/>
              <a:chExt cx="6350025" cy="63500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 l="0" t="0" r="0" b="0"/>
                </a:stretch>
              </a:blip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22540" y="3922016"/>
              <a:ext cx="2339870" cy="46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Red Hat Display"/>
                </a:rPr>
                <a:t>Pipino Claudia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3763902" y="3922016"/>
              <a:ext cx="2339870" cy="46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Red Hat Display"/>
                </a:rPr>
                <a:t>Troisi Michele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791181" y="-57150"/>
              <a:ext cx="2543950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ed Hat Display Bold"/>
                </a:rPr>
                <a:t>Coach: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28677">
            <a:off x="-1926933" y="492685"/>
            <a:ext cx="6206489" cy="1072030"/>
          </a:xfrm>
          <a:custGeom>
            <a:avLst/>
            <a:gdLst/>
            <a:ahLst/>
            <a:cxnLst/>
            <a:rect r="r" b="b" t="t" l="l"/>
            <a:pathLst>
              <a:path h="1072030" w="6206489">
                <a:moveTo>
                  <a:pt x="0" y="0"/>
                </a:moveTo>
                <a:lnTo>
                  <a:pt x="6206488" y="0"/>
                </a:lnTo>
                <a:lnTo>
                  <a:pt x="6206488" y="1072030"/>
                </a:lnTo>
                <a:lnTo>
                  <a:pt x="0" y="1072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2720">
            <a:off x="14154648" y="1745361"/>
            <a:ext cx="7298681" cy="1260681"/>
          </a:xfrm>
          <a:custGeom>
            <a:avLst/>
            <a:gdLst/>
            <a:ahLst/>
            <a:cxnLst/>
            <a:rect r="r" b="b" t="t" l="l"/>
            <a:pathLst>
              <a:path h="1260681" w="7298681">
                <a:moveTo>
                  <a:pt x="0" y="0"/>
                </a:moveTo>
                <a:lnTo>
                  <a:pt x="7298681" y="0"/>
                </a:lnTo>
                <a:lnTo>
                  <a:pt x="7298681" y="1260681"/>
                </a:lnTo>
                <a:lnTo>
                  <a:pt x="0" y="1260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79861" y="2817307"/>
            <a:ext cx="4928278" cy="6786477"/>
            <a:chOff x="0" y="0"/>
            <a:chExt cx="6571037" cy="9048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7266243"/>
              <a:ext cx="6571037" cy="1782394"/>
            </a:xfrm>
            <a:custGeom>
              <a:avLst/>
              <a:gdLst/>
              <a:ahLst/>
              <a:cxnLst/>
              <a:rect r="r" b="b" t="t" l="l"/>
              <a:pathLst>
                <a:path h="1782394" w="6571037">
                  <a:moveTo>
                    <a:pt x="0" y="0"/>
                  </a:moveTo>
                  <a:lnTo>
                    <a:pt x="6571037" y="0"/>
                  </a:lnTo>
                  <a:lnTo>
                    <a:pt x="6571037" y="1782394"/>
                  </a:lnTo>
                  <a:lnTo>
                    <a:pt x="0" y="17823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-325893">
              <a:off x="1071555" y="168936"/>
              <a:ext cx="3939157" cy="7794299"/>
              <a:chOff x="0" y="0"/>
              <a:chExt cx="2620010" cy="51841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6594" t="0" r="-26594" b="0"/>
                </a:stretch>
              </a:blip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4980542" y="321512"/>
            <a:ext cx="8326917" cy="2694002"/>
          </a:xfrm>
          <a:custGeom>
            <a:avLst/>
            <a:gdLst/>
            <a:ahLst/>
            <a:cxnLst/>
            <a:rect r="r" b="b" t="t" l="l"/>
            <a:pathLst>
              <a:path h="2694002" w="8326917">
                <a:moveTo>
                  <a:pt x="0" y="0"/>
                </a:moveTo>
                <a:lnTo>
                  <a:pt x="8326916" y="0"/>
                </a:lnTo>
                <a:lnTo>
                  <a:pt x="8326916" y="2694003"/>
                </a:lnTo>
                <a:lnTo>
                  <a:pt x="0" y="26940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91950">
            <a:off x="9867608" y="8186174"/>
            <a:ext cx="8616735" cy="1488345"/>
          </a:xfrm>
          <a:custGeom>
            <a:avLst/>
            <a:gdLst/>
            <a:ahLst/>
            <a:cxnLst/>
            <a:rect r="r" b="b" t="t" l="l"/>
            <a:pathLst>
              <a:path h="1488345" w="8616735">
                <a:moveTo>
                  <a:pt x="0" y="0"/>
                </a:moveTo>
                <a:lnTo>
                  <a:pt x="8616734" y="0"/>
                </a:lnTo>
                <a:lnTo>
                  <a:pt x="8616734" y="1488345"/>
                </a:lnTo>
                <a:lnTo>
                  <a:pt x="0" y="1488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04828" y="4158906"/>
            <a:ext cx="3467889" cy="595394"/>
            <a:chOff x="0" y="0"/>
            <a:chExt cx="4623852" cy="79385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22863" cy="793455"/>
            </a:xfrm>
            <a:custGeom>
              <a:avLst/>
              <a:gdLst/>
              <a:ahLst/>
              <a:cxnLst/>
              <a:rect r="r" b="b" t="t" l="l"/>
              <a:pathLst>
                <a:path h="793455" w="622863">
                  <a:moveTo>
                    <a:pt x="0" y="0"/>
                  </a:moveTo>
                  <a:lnTo>
                    <a:pt x="622863" y="0"/>
                  </a:lnTo>
                  <a:lnTo>
                    <a:pt x="622863" y="793455"/>
                  </a:lnTo>
                  <a:lnTo>
                    <a:pt x="0" y="793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934358" y="-104775"/>
              <a:ext cx="3689494" cy="898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917"/>
                </a:lnSpc>
              </a:pPr>
              <a:r>
                <a:rPr lang="en-US" sz="3945">
                  <a:solidFill>
                    <a:srgbClr val="FFFFFF"/>
                  </a:solidFill>
                  <a:latin typeface="Red Hat Display"/>
                </a:rPr>
                <a:t>Geofencing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95319" y="5073890"/>
            <a:ext cx="5112364" cy="595485"/>
            <a:chOff x="0" y="0"/>
            <a:chExt cx="6816485" cy="7939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525"/>
              <a:ext cx="914886" cy="793455"/>
            </a:xfrm>
            <a:custGeom>
              <a:avLst/>
              <a:gdLst/>
              <a:ahLst/>
              <a:cxnLst/>
              <a:rect r="r" b="b" t="t" l="l"/>
              <a:pathLst>
                <a:path h="793455" w="914886">
                  <a:moveTo>
                    <a:pt x="0" y="0"/>
                  </a:moveTo>
                  <a:lnTo>
                    <a:pt x="914886" y="0"/>
                  </a:lnTo>
                  <a:lnTo>
                    <a:pt x="914886" y="793455"/>
                  </a:lnTo>
                  <a:lnTo>
                    <a:pt x="0" y="793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248914" y="-104775"/>
              <a:ext cx="5567571" cy="898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917"/>
                </a:lnSpc>
              </a:pPr>
              <a:r>
                <a:rPr lang="en-US" sz="3945">
                  <a:solidFill>
                    <a:srgbClr val="FFFFFF"/>
                  </a:solidFill>
                  <a:latin typeface="Red Hat Display"/>
                </a:rPr>
                <a:t>Image Recognition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28700" y="5988873"/>
            <a:ext cx="4456646" cy="595394"/>
            <a:chOff x="0" y="0"/>
            <a:chExt cx="5942195" cy="7938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257"/>
              <a:ext cx="1092538" cy="793455"/>
            </a:xfrm>
            <a:custGeom>
              <a:avLst/>
              <a:gdLst/>
              <a:ahLst/>
              <a:cxnLst/>
              <a:rect r="r" b="b" t="t" l="l"/>
              <a:pathLst>
                <a:path h="793455" w="1092538">
                  <a:moveTo>
                    <a:pt x="0" y="0"/>
                  </a:moveTo>
                  <a:lnTo>
                    <a:pt x="1092538" y="0"/>
                  </a:lnTo>
                  <a:lnTo>
                    <a:pt x="1092538" y="793455"/>
                  </a:lnTo>
                  <a:lnTo>
                    <a:pt x="0" y="793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337740" y="-104775"/>
              <a:ext cx="4604455" cy="898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917"/>
                </a:lnSpc>
              </a:pPr>
              <a:r>
                <a:rPr lang="en-US" sz="3945">
                  <a:solidFill>
                    <a:srgbClr val="FFFFFF"/>
                  </a:solidFill>
                  <a:latin typeface="Red Hat Display"/>
                </a:rPr>
                <a:t>Tour Personale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96752" y="6897263"/>
            <a:ext cx="5128990" cy="595394"/>
            <a:chOff x="0" y="0"/>
            <a:chExt cx="6838653" cy="7938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191"/>
              <a:ext cx="911066" cy="793455"/>
            </a:xfrm>
            <a:custGeom>
              <a:avLst/>
              <a:gdLst/>
              <a:ahLst/>
              <a:cxnLst/>
              <a:rect r="r" b="b" t="t" l="l"/>
              <a:pathLst>
                <a:path h="793455" w="911066">
                  <a:moveTo>
                    <a:pt x="0" y="0"/>
                  </a:moveTo>
                  <a:lnTo>
                    <a:pt x="911066" y="0"/>
                  </a:lnTo>
                  <a:lnTo>
                    <a:pt x="911066" y="793455"/>
                  </a:lnTo>
                  <a:lnTo>
                    <a:pt x="0" y="793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247004" y="-104775"/>
              <a:ext cx="5591648" cy="898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917"/>
                </a:lnSpc>
              </a:pPr>
              <a:r>
                <a:rPr lang="en-US" sz="3945">
                  <a:solidFill>
                    <a:srgbClr val="FFFFFF"/>
                  </a:solidFill>
                  <a:latin typeface="Red Hat Display"/>
                </a:rPr>
                <a:t>Assistente Virtuale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946376" y="4158906"/>
            <a:ext cx="4243068" cy="614900"/>
            <a:chOff x="0" y="0"/>
            <a:chExt cx="5657424" cy="8198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9370" cy="819370"/>
            </a:xfrm>
            <a:custGeom>
              <a:avLst/>
              <a:gdLst/>
              <a:ahLst/>
              <a:cxnLst/>
              <a:rect r="r" b="b" t="t" l="l"/>
              <a:pathLst>
                <a:path h="819370" w="819370">
                  <a:moveTo>
                    <a:pt x="0" y="0"/>
                  </a:moveTo>
                  <a:lnTo>
                    <a:pt x="819370" y="0"/>
                  </a:lnTo>
                  <a:lnTo>
                    <a:pt x="819370" y="819370"/>
                  </a:lnTo>
                  <a:lnTo>
                    <a:pt x="0" y="819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1326961" y="-123745"/>
              <a:ext cx="4330463" cy="94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111"/>
                </a:lnSpc>
              </a:pPr>
              <a:r>
                <a:rPr lang="en-US" sz="4074">
                  <a:solidFill>
                    <a:srgbClr val="FFFFFF"/>
                  </a:solidFill>
                  <a:latin typeface="Red Hat Display"/>
                </a:rPr>
                <a:t>Visite Guidate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038555" y="5103566"/>
            <a:ext cx="4080245" cy="615108"/>
            <a:chOff x="0" y="0"/>
            <a:chExt cx="5440326" cy="82014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73559" cy="819370"/>
            </a:xfrm>
            <a:custGeom>
              <a:avLst/>
              <a:gdLst/>
              <a:ahLst/>
              <a:cxnLst/>
              <a:rect r="r" b="b" t="t" l="l"/>
              <a:pathLst>
                <a:path h="819370" w="573559">
                  <a:moveTo>
                    <a:pt x="0" y="0"/>
                  </a:moveTo>
                  <a:lnTo>
                    <a:pt x="573559" y="0"/>
                  </a:lnTo>
                  <a:lnTo>
                    <a:pt x="573559" y="819370"/>
                  </a:lnTo>
                  <a:lnTo>
                    <a:pt x="0" y="819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1204055" y="-123468"/>
              <a:ext cx="4236271" cy="94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111"/>
                </a:lnSpc>
              </a:pPr>
              <a:r>
                <a:rPr lang="en-US" sz="4074">
                  <a:solidFill>
                    <a:srgbClr val="FFFFFF"/>
                  </a:solidFill>
                  <a:latin typeface="Red Hat Display"/>
                </a:rPr>
                <a:t>Sezione Food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989393" y="6048701"/>
            <a:ext cx="4269907" cy="614883"/>
            <a:chOff x="0" y="0"/>
            <a:chExt cx="5693209" cy="81984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474"/>
              <a:ext cx="704658" cy="819370"/>
            </a:xfrm>
            <a:custGeom>
              <a:avLst/>
              <a:gdLst/>
              <a:ahLst/>
              <a:cxnLst/>
              <a:rect r="r" b="b" t="t" l="l"/>
              <a:pathLst>
                <a:path h="819370" w="704658">
                  <a:moveTo>
                    <a:pt x="0" y="0"/>
                  </a:moveTo>
                  <a:lnTo>
                    <a:pt x="704658" y="0"/>
                  </a:lnTo>
                  <a:lnTo>
                    <a:pt x="704658" y="819370"/>
                  </a:lnTo>
                  <a:lnTo>
                    <a:pt x="0" y="819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269605" y="-123825"/>
              <a:ext cx="4423604" cy="94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111"/>
                </a:lnSpc>
              </a:pPr>
              <a:r>
                <a:rPr lang="en-US" sz="4074">
                  <a:solidFill>
                    <a:srgbClr val="FFFFFF"/>
                  </a:solidFill>
                  <a:latin typeface="Red Hat Display"/>
                </a:rPr>
                <a:t>Crowdfunding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939304" y="6877805"/>
            <a:ext cx="2784935" cy="614851"/>
            <a:chOff x="0" y="0"/>
            <a:chExt cx="3713247" cy="81980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431"/>
              <a:ext cx="838230" cy="819370"/>
            </a:xfrm>
            <a:custGeom>
              <a:avLst/>
              <a:gdLst/>
              <a:ahLst/>
              <a:cxnLst/>
              <a:rect r="r" b="b" t="t" l="l"/>
              <a:pathLst>
                <a:path h="819370" w="838230">
                  <a:moveTo>
                    <a:pt x="0" y="0"/>
                  </a:moveTo>
                  <a:lnTo>
                    <a:pt x="838230" y="0"/>
                  </a:lnTo>
                  <a:lnTo>
                    <a:pt x="838230" y="819371"/>
                  </a:lnTo>
                  <a:lnTo>
                    <a:pt x="0" y="819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1336391" y="-123825"/>
              <a:ext cx="2376857" cy="94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111"/>
                </a:lnSpc>
              </a:pPr>
              <a:r>
                <a:rPr lang="en-US" sz="4074">
                  <a:solidFill>
                    <a:srgbClr val="FFFFFF"/>
                  </a:solidFill>
                  <a:latin typeface="Red Hat Display"/>
                </a:rPr>
                <a:t>Reward</a:t>
              </a:r>
            </a:p>
          </p:txBody>
        </p:sp>
      </p:grp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DAF8mAIb91c</dc:identifier>
  <dcterms:modified xsi:type="dcterms:W3CDTF">2011-08-01T06:04:30Z</dcterms:modified>
  <cp:revision>1</cp:revision>
  <dc:title>One-minute shot CityWander</dc:title>
</cp:coreProperties>
</file>