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D8675B-A221-4ACB-9071-32D585D96371}">
  <a:tblStyle styleId="{F8D8675B-A221-4ACB-9071-32D585D963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6.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0.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0.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6.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0.png"/><Relationship Id="rId4"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 Id="rId4"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5.png"/><Relationship Id="rId4"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 Id="rId4" Type="http://schemas.openxmlformats.org/officeDocument/2006/relationships/image" Target="../media/image1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 Id="rId4" Type="http://schemas.openxmlformats.org/officeDocument/2006/relationships/image" Target="../media/image13.png"/><Relationship Id="rId5" Type="http://schemas.openxmlformats.org/officeDocument/2006/relationships/image" Target="../media/image2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6.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 Id="rId4" Type="http://schemas.openxmlformats.org/officeDocument/2006/relationships/image" Target="../media/image1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8.png"/><Relationship Id="rId4"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9.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 Id="rId4" Type="http://schemas.openxmlformats.org/officeDocument/2006/relationships/image" Target="../media/image22.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7.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7.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7.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7.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7.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7.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7.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7.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7.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7.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6.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jpg"/><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6.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{F8D8675B-A221-4ACB-9071-32D585D96371}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{F8D8675B-A221-4ACB-9071-32D585D96371}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{F8D8675B-A221-4ACB-9071-32D585D96371}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{F8D8675B-A221-4ACB-9071-32D585D96371}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{F8D8675B-A221-4ACB-9071-32D585D96371}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