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77" r:id="rId9"/>
    <p:sldId id="261" r:id="rId10"/>
    <p:sldId id="27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3E50-2666-4BC5-BA52-2A1DDB9D70A3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0C52-6FD8-41C0-8BA6-9A954B82F4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870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UNIVERSIDADE VEIGA DE ALMEIDA - UVA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1367644" y="4221088"/>
            <a:ext cx="6516724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ALEXANDRE PINTO DE OLIVEIRA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-396552" y="6381328"/>
            <a:ext cx="3528392" cy="360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CIÊNCIA</a:t>
            </a:r>
            <a:r>
              <a:rPr kumimoji="0" lang="pt-B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 COMPUTAÇÃO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Espaço Reservado para Conteúdo 11"/>
          <p:cNvSpPr txBox="1">
            <a:spLocks/>
          </p:cNvSpPr>
          <p:nvPr/>
        </p:nvSpPr>
        <p:spPr>
          <a:xfrm>
            <a:off x="1043608" y="2708920"/>
            <a:ext cx="7128792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lvl="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4000" b="1" dirty="0">
                <a:latin typeface="Arial" pitchFamily="34" charset="0"/>
                <a:cs typeface="Arial" pitchFamily="34" charset="0"/>
              </a:rPr>
              <a:t>Controle de </a:t>
            </a: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Estacionamento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spaço Reservado para Conteúdo 11"/>
          <p:cNvSpPr txBox="1">
            <a:spLocks/>
          </p:cNvSpPr>
          <p:nvPr/>
        </p:nvSpPr>
        <p:spPr>
          <a:xfrm>
            <a:off x="4572000" y="6381328"/>
            <a:ext cx="4608512" cy="360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Orientador: Prof. Dr. Alfredo </a:t>
            </a:r>
            <a:r>
              <a:rPr lang="pt-BR" sz="1400" b="1" dirty="0" err="1" smtClean="0">
                <a:latin typeface="Arial" pitchFamily="34" charset="0"/>
                <a:cs typeface="Arial" pitchFamily="34" charset="0"/>
              </a:rPr>
              <a:t>Boente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(Ph.D.)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3968" y="49411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2014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72483" y="0"/>
            <a:ext cx="7363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Atividade – Caso de Uso Visualizar Relatórios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iagrama de Atividade - Visualizar Relato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856984" cy="591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70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2088232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Mostrar Aplicação</a:t>
            </a: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Análise de Viabilidade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153400" cy="5229200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de Modelagem - UML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Hardware (usuário) – Processador Intel Core i3 2100, Monitor LED 19”, 4GB de Memória RAM, HD de 500GB.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Software (usuário) – Windows XP SP3 32 bits, .Net Framework 4.0, Adobe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Reader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XI.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Operacionalidade – O sistema foi inteiramente desenvolvido de forma dinâmica e de aparência amigável, facilitando a utilização por meio de seus usuários sem a necessidade de um alto conhecimento de informática.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Portabilidade – Versão inicial do sistema desenvolvida para sistemas Windows. Serão disponibilizadas novas alternativas em versões futuras.</a:t>
            </a:r>
          </a:p>
          <a:p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Manutenibilidade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– Correções e novas versões do sistema serão desenvolvidas para que o usuário as instale em seu computador.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Utilizada – C#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Tecnologia – Microsoft Visual Studio 2010,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Entity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Framework 4.0,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Astah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Cronograma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5791870"/>
              </p:ext>
            </p:extLst>
          </p:nvPr>
        </p:nvGraphicFramePr>
        <p:xfrm>
          <a:off x="395536" y="1628800"/>
          <a:ext cx="842493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006"/>
                <a:gridCol w="2808006"/>
                <a:gridCol w="2808924"/>
              </a:tblGrid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Etapa 1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da Ficha de Confirmação da monografia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2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30/05/2014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Levantamento Bibliográfico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3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Coleta e Seleção de Dados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102251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Estudo da Ferramenta, Estudo dos Requisitos e Redação Provisória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5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06/06/2014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Apresentação Prévia ao Orientador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6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13/06/2014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do Trabalho (Assinado pelo Orientador)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7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05/07/2014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Defesa Perante a Banca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8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16/07/2014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Entrega da Versão Final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6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 aplicação mostrou-se eficaz, dentro da ideia inicial, satisfazendo a necessidade do estacionamento em possuir uma ferramenta mais adequada à realidade de seus problemas gerenciais, certificando uma melhor administração dos processos envolvidos.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As rotinas de funcionamento do estacionamento foram tratadas com perfeição durante toda a elaboração do presente trabalho. 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Os usuários do sistema são capazes de incluir, excluir, consultar, entre outras rotinas comuns de gerenciamento de um estacionamento.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3600" b="1" kern="0" dirty="0" smtClean="0">
                <a:solidFill>
                  <a:srgbClr val="000000"/>
                </a:solidFill>
                <a:latin typeface="Arial"/>
              </a:rPr>
              <a:t>SUMÁRIO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Problemática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Objetivos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Casos de Uso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Classes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Seqüência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Máquina de Estados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Atividade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Aplicação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Análise de Viabilidade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Introdução – O sistema permite informatizar um estacionamento de veículos, desde o cadastro de vagas até os relatórios de funcionamento periódico do estacionamento e dos clientes que o frequentam.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Problemática – Atualmente poucos estacionamentos de veículos possuem sistemas para controlar as rotinas diárias para o funcionamento correto dos mesmos. 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Objetivos - Simular o funcionamento de um estacionamento, desenvolvendo rotinas diárias como cadastro, exclusão, consulta e alteração de clientes, vagas administradores e operadores, veículos, vagas e tipo de estacionamento. O sistema também é capaz de emitir comprovantes de entrada e saída do estacionamento, bem como relatórios periódicos da parte financeira e do controle dos clientes.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Justificativa – Este sistema foi criado para suprir a falta de segurança e para otimizar o funcionamento do estacionamento, podendo agregar mais clientes ao estabelecimento.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915816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592507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384231" y="5877272"/>
            <a:ext cx="1908212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292443" y="6139083"/>
            <a:ext cx="23640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ector de seta reta 4"/>
          <p:cNvCxnSpPr>
            <a:endCxn id="6" idx="5"/>
          </p:cNvCxnSpPr>
          <p:nvPr/>
        </p:nvCxnSpPr>
        <p:spPr>
          <a:xfrm flipH="1" flipV="1">
            <a:off x="1473617" y="5348608"/>
            <a:ext cx="1010151" cy="7446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251520" y="4365798"/>
            <a:ext cx="1431776" cy="1151434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lian\Dropbox\Projeto Final (1)\Diagramas\Classes\Alexandre\Diagrama de Classe - Relato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7355"/>
            <a:ext cx="7200800" cy="68080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72144" y="0"/>
            <a:ext cx="7502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Seqüência – Caso de Uso Visualizar Relatórios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Manter Relató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409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325</TotalTime>
  <Words>530</Words>
  <Application>Microsoft Office PowerPoint</Application>
  <PresentationFormat>Apresentação na tela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Mediano</vt:lpstr>
      <vt:lpstr>UNIVERSIDADE VEIGA DE ALMEIDA - UVA</vt:lpstr>
      <vt:lpstr>SUMÁRIO</vt:lpstr>
      <vt:lpstr>INTRODUÇÃO</vt:lpstr>
      <vt:lpstr>Slide 4</vt:lpstr>
      <vt:lpstr>Slide 5</vt:lpstr>
      <vt:lpstr>Slide 6</vt:lpstr>
      <vt:lpstr>Slide 7</vt:lpstr>
      <vt:lpstr>Slide 8</vt:lpstr>
      <vt:lpstr>Slide 9</vt:lpstr>
      <vt:lpstr>Slide 10</vt:lpstr>
      <vt:lpstr>APLICAÇÃO</vt:lpstr>
      <vt:lpstr>Análise de Viabilidade</vt:lpstr>
      <vt:lpstr>Cronograma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Caco</dc:creator>
  <cp:lastModifiedBy>Lilian</cp:lastModifiedBy>
  <cp:revision>38</cp:revision>
  <dcterms:created xsi:type="dcterms:W3CDTF">2014-07-04T18:02:50Z</dcterms:created>
  <dcterms:modified xsi:type="dcterms:W3CDTF">2014-07-05T12:29:12Z</dcterms:modified>
</cp:coreProperties>
</file>