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53E50-2666-4BC5-BA52-2A1DDB9D70A3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0C52-6FD8-41C0-8BA6-9A954B82F4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1B3F51E-CD3A-47B6-9185-D440BD0970C6}" type="datetimeFigureOut">
              <a:rPr lang="pt-BR" smtClean="0"/>
              <a:pPr/>
              <a:t>04/07/2014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188640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UNIVERSIDADE VEIGA DE ALMEIDA - UVA</a:t>
            </a:r>
            <a:endParaRPr lang="pt-BR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2699792" y="4437112"/>
            <a:ext cx="3528392" cy="360040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LILIAN FREITAS DA SILVA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Espaço Reservado para Conteúdo 11"/>
          <p:cNvSpPr txBox="1">
            <a:spLocks/>
          </p:cNvSpPr>
          <p:nvPr/>
        </p:nvSpPr>
        <p:spPr>
          <a:xfrm>
            <a:off x="-396552" y="6381328"/>
            <a:ext cx="3528392" cy="3600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CIÊNCIA</a:t>
            </a:r>
            <a:r>
              <a:rPr kumimoji="0" lang="pt-BR" sz="1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DA COMPUTAÇÃO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Espaço Reservado para Conteúdo 11"/>
          <p:cNvSpPr txBox="1">
            <a:spLocks/>
          </p:cNvSpPr>
          <p:nvPr/>
        </p:nvSpPr>
        <p:spPr>
          <a:xfrm>
            <a:off x="1043608" y="2708920"/>
            <a:ext cx="7128792" cy="93610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lvl="0" indent="-320040" algn="ctr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pt-BR" sz="4000" b="1" dirty="0">
                <a:latin typeface="Arial" pitchFamily="34" charset="0"/>
                <a:cs typeface="Arial" pitchFamily="34" charset="0"/>
              </a:rPr>
              <a:t>Controle de </a:t>
            </a:r>
            <a:r>
              <a:rPr lang="pt-BR" sz="4000" b="1" dirty="0" smtClean="0">
                <a:latin typeface="Arial" pitchFamily="34" charset="0"/>
                <a:cs typeface="Arial" pitchFamily="34" charset="0"/>
              </a:rPr>
              <a:t>Estacionamento</a:t>
            </a:r>
            <a:endParaRPr kumimoji="0" lang="pt-BR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Espaço Reservado para Conteúdo 11"/>
          <p:cNvSpPr txBox="1">
            <a:spLocks/>
          </p:cNvSpPr>
          <p:nvPr/>
        </p:nvSpPr>
        <p:spPr>
          <a:xfrm>
            <a:off x="4572000" y="6381328"/>
            <a:ext cx="4608512" cy="36004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indent="-320040" algn="ctr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Orientador: Prof. Dr. Alfredo </a:t>
            </a:r>
            <a:r>
              <a:rPr lang="pt-BR" sz="1400" b="1" dirty="0" err="1" smtClean="0">
                <a:latin typeface="Arial" pitchFamily="34" charset="0"/>
                <a:cs typeface="Arial" pitchFamily="34" charset="0"/>
              </a:rPr>
              <a:t>Boente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 (Ph.D.)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283968" y="494116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latin typeface="Arial" pitchFamily="34" charset="0"/>
                <a:cs typeface="Arial" pitchFamily="34" charset="0"/>
              </a:rPr>
              <a:t>2014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APLICAÇÃO</a:t>
            </a:r>
            <a:endParaRPr lang="pt-BR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2088232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Mostrar Aplicação</a:t>
            </a:r>
          </a:p>
          <a:p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endParaRPr lang="pt-BR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Análise de Viabilidade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83568" y="1484784"/>
            <a:ext cx="8153400" cy="5229200"/>
          </a:xfrm>
        </p:spPr>
        <p:txBody>
          <a:bodyPr>
            <a:noAutofit/>
          </a:bodyPr>
          <a:lstStyle/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Linguagem de Modelagem - UML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Hardware (usuário) – Processador Intel Core i3 2100, Monitor LED 19”, 4GB de Memória RAM, HD de 500GB.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Software (usuário) – Windows XP SP3 32 bits, .Net Framework 4.0, Adobe </a:t>
            </a:r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Reader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 XI.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Operacionalidade – O sistema foi inteiramente desenvolvido de forma dinâmica e de aparência amigável, facilitando a utilização por meio de seus usuários sem a necessidade de um alto conhecimento de informática.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Portabilidade – Versão inicial do sistema desenvolvida para sistemas Windows. Serão disponibilizadas novas alternativas em versões futuras.</a:t>
            </a:r>
          </a:p>
          <a:p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Manutenibilidade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 – Correções e novas versões do sistema serão desenvolvidas para que o usuário as instale em seu computador.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Linguagem Utilizada – C#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Tecnologia – Microsoft Visual Studio 2010, </a:t>
            </a:r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MySQL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Entity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 Framework 4.0, </a:t>
            </a:r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Astah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Community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Cronograma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65791870"/>
              </p:ext>
            </p:extLst>
          </p:nvPr>
        </p:nvGraphicFramePr>
        <p:xfrm>
          <a:off x="395536" y="1628800"/>
          <a:ext cx="8424936" cy="5112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006"/>
                <a:gridCol w="2808006"/>
                <a:gridCol w="2808924"/>
              </a:tblGrid>
              <a:tr h="76688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 dirty="0">
                          <a:effectLst/>
                        </a:rPr>
                        <a:t>Etapa 1</a:t>
                      </a:r>
                      <a:endParaRPr lang="pt-BR" sz="8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30/05/2014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Entrega da Ficha de Confirmação da monografia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51125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2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 dirty="0">
                          <a:effectLst/>
                        </a:rPr>
                        <a:t>30/05/2014</a:t>
                      </a:r>
                      <a:endParaRPr lang="pt-BR" sz="8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Levantamento Bibliográfico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51125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3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30/05/2014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Coleta e Seleção de Dados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1022515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30/05/2014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Estudo da Ferramenta, Estudo dos Requisitos e Redação Provisória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51125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5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06/06/2014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Apresentação Prévia ao Orientador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76688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6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13/06/2014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Entrega do Trabalho (Assinado pelo Orientador)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51125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7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05/07/2014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Defesa Perante a Banca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51125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8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16/07/2014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 dirty="0">
                          <a:effectLst/>
                        </a:rPr>
                        <a:t>Entrega da Versão Final</a:t>
                      </a:r>
                      <a:endParaRPr lang="pt-BR" sz="8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Conclusão</a:t>
            </a:r>
          </a:p>
        </p:txBody>
      </p:sp>
      <p:sp>
        <p:nvSpPr>
          <p:cNvPr id="6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5112568"/>
          </a:xfrm>
        </p:spPr>
        <p:txBody>
          <a:bodyPr>
            <a:noAutofit/>
          </a:bodyPr>
          <a:lstStyle/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A aplicação mostrou-se eficaz, dentro da ideia inicial, satisfazendo a necessidade do estacionamento em possuir uma ferramenta mais adequada à realidade de seus problemas gerenciais, certificando uma melhor administração dos processos envolvidos.</a:t>
            </a:r>
          </a:p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As rotinas de funcionamento do estacionamento foram tratadas com perfeição durante toda a elaboração do presente trabalho. </a:t>
            </a:r>
          </a:p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Os usuários do sistema são capazes de incluir, excluir, consultar, entre outras rotinas comuns de gerenciamento de um estacionamento.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3600" b="1" kern="0" dirty="0" smtClean="0">
                <a:solidFill>
                  <a:srgbClr val="000000"/>
                </a:solidFill>
                <a:latin typeface="Arial"/>
              </a:rPr>
              <a:t>SUMÁRIO</a:t>
            </a:r>
            <a:endParaRPr lang="pt-BR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5112568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Introdução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Problemática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Objetivos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Justificativa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Diagrama de Casos de Uso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Diagrama de Classes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Diagrama de Seqüência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Diagrama de Máquina de Estados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Diagrama de Atividade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Aplicação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Análise de Viabilidade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Conclusão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INTRODUÇÃO</a:t>
            </a:r>
            <a:endParaRPr lang="pt-BR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5112568"/>
          </a:xfrm>
        </p:spPr>
        <p:txBody>
          <a:bodyPr>
            <a:normAutofit fontScale="62500" lnSpcReduction="20000"/>
          </a:bodyPr>
          <a:lstStyle/>
          <a:p>
            <a:r>
              <a:rPr lang="pt-BR" sz="3200" dirty="0" smtClean="0"/>
              <a:t>Introdução – O sistema permite informatizar um estacionamento de veículos, desde o cadastro de vagas até os relatórios de funcionamento periódico do estacionamento e dos clientes que o frequentam.</a:t>
            </a:r>
          </a:p>
          <a:p>
            <a:r>
              <a:rPr lang="pt-BR" sz="3200" dirty="0" smtClean="0"/>
              <a:t>Problemática – Atualmente poucos estacionamentos de veículos possuem sistemas para controlar as rotinas diárias para o funcionamento correto dos mesmos. </a:t>
            </a:r>
          </a:p>
          <a:p>
            <a:r>
              <a:rPr lang="pt-BR" sz="3200" dirty="0" smtClean="0"/>
              <a:t>Objetivos - Simular o funcionamento de um estacionamento, desenvolvendo rotinas diárias como cadastro, exclusão, consulta e alteração de clientes, vagas administradores e operadores, veículos, vagas e tipo de estacionamento. O sistema também é capaz de emitir comprovantes de entrada e saída do estacionamento, bem como relatórios periódicos da parte financeira e do controle dos clientes.</a:t>
            </a:r>
            <a:endParaRPr lang="pt-BR" dirty="0" smtClean="0"/>
          </a:p>
          <a:p>
            <a:r>
              <a:rPr lang="pt-BR" sz="3200" dirty="0" smtClean="0"/>
              <a:t>Justificativa – Este sistema foi criado para suprir a falta de segurança e para otimizar o funcionamento do estacionamento, podendo agregar mais clientes ao estabelecimento.</a:t>
            </a:r>
          </a:p>
          <a:p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endParaRPr lang="pt-BR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a de Caso de Us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9144000" cy="643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2915816" y="0"/>
            <a:ext cx="3491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Diagrama de Casos de Uso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a de Caso de Us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9144000" cy="643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2592507" y="0"/>
            <a:ext cx="3491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Diagrama de Casos de Uso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3635896" y="5085184"/>
            <a:ext cx="1512168" cy="720080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/>
          <p:nvPr/>
        </p:nvCxnSpPr>
        <p:spPr>
          <a:xfrm flipH="1">
            <a:off x="5220072" y="4581128"/>
            <a:ext cx="1152128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agrama de Clas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3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3347864" y="188640"/>
            <a:ext cx="2763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Diagrama de Classes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agrama de Clas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3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3347864" y="188640"/>
            <a:ext cx="2763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Diagrama de Classes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251520" y="2996952"/>
            <a:ext cx="1440160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1835696" y="3789040"/>
            <a:ext cx="1080120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72144" y="0"/>
            <a:ext cx="7640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Diagrama de Seqüência – Caso de Uso Manter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Administrador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Manter Administrad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6064"/>
            <a:ext cx="9144000" cy="628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03576" y="0"/>
            <a:ext cx="7501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itchFamily="34" charset="0"/>
                <a:cs typeface="Arial" pitchFamily="34" charset="0"/>
              </a:rPr>
              <a:t>Diagrama de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Atividade – Caso de Uso Manter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Administrador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Diagrama de Atividade - Manter Administrad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9144000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233</TotalTime>
  <Words>530</Words>
  <Application>Microsoft Office PowerPoint</Application>
  <PresentationFormat>Apresentação na tela 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Mediano</vt:lpstr>
      <vt:lpstr>UNIVERSIDADE VEIGA DE ALMEIDA - UVA</vt:lpstr>
      <vt:lpstr>SUMÁRIO</vt:lpstr>
      <vt:lpstr>INTRODUÇÃO</vt:lpstr>
      <vt:lpstr>Slide 4</vt:lpstr>
      <vt:lpstr>Slide 5</vt:lpstr>
      <vt:lpstr>Slide 6</vt:lpstr>
      <vt:lpstr>Slide 7</vt:lpstr>
      <vt:lpstr>Slide 8</vt:lpstr>
      <vt:lpstr>Slide 9</vt:lpstr>
      <vt:lpstr>APLICAÇÃO</vt:lpstr>
      <vt:lpstr>Análise de Viabilidade</vt:lpstr>
      <vt:lpstr>Cronograma</vt:lpstr>
      <vt:lpstr>Conclusão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Caco</dc:creator>
  <cp:lastModifiedBy>Lilian</cp:lastModifiedBy>
  <cp:revision>33</cp:revision>
  <dcterms:created xsi:type="dcterms:W3CDTF">2014-07-04T18:02:50Z</dcterms:created>
  <dcterms:modified xsi:type="dcterms:W3CDTF">2014-07-05T00:47:13Z</dcterms:modified>
</cp:coreProperties>
</file>