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71" r:id="rId10"/>
    <p:sldId id="272" r:id="rId11"/>
    <p:sldId id="273" r:id="rId12"/>
    <p:sldId id="264" r:id="rId13"/>
    <p:sldId id="265" r:id="rId14"/>
    <p:sldId id="266" r:id="rId15"/>
    <p:sldId id="274" r:id="rId16"/>
    <p:sldId id="275" r:id="rId17"/>
    <p:sldId id="27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3E50-2666-4BC5-BA52-2A1DDB9D70A3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0C52-6FD8-41C0-8BA6-9A954B82F4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70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UNIVERSIDADE VEIGA DE ALMEIDA - UVA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1367644" y="4221088"/>
            <a:ext cx="6516724" cy="576064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MARCO AURÉLIO ALENCASTRO PACHECO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spaço Reservado para Conteúdo 11"/>
          <p:cNvSpPr txBox="1">
            <a:spLocks/>
          </p:cNvSpPr>
          <p:nvPr/>
        </p:nvSpPr>
        <p:spPr>
          <a:xfrm>
            <a:off x="-396552" y="6381328"/>
            <a:ext cx="3528392" cy="360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CIÊNCIA</a:t>
            </a:r>
            <a:r>
              <a:rPr kumimoji="0" lang="pt-BR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 COMPUTAÇÃO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Espaço Reservado para Conteúdo 11"/>
          <p:cNvSpPr txBox="1">
            <a:spLocks/>
          </p:cNvSpPr>
          <p:nvPr/>
        </p:nvSpPr>
        <p:spPr>
          <a:xfrm>
            <a:off x="1043608" y="2708920"/>
            <a:ext cx="7128792" cy="9361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lvl="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4000" b="1" dirty="0">
                <a:latin typeface="Arial" pitchFamily="34" charset="0"/>
                <a:cs typeface="Arial" pitchFamily="34" charset="0"/>
              </a:rPr>
              <a:t>Controle de </a:t>
            </a: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Estacionamento</a:t>
            </a:r>
            <a:endParaRPr kumimoji="0" lang="pt-BR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spaço Reservado para Conteúdo 11"/>
          <p:cNvSpPr txBox="1">
            <a:spLocks/>
          </p:cNvSpPr>
          <p:nvPr/>
        </p:nvSpPr>
        <p:spPr>
          <a:xfrm>
            <a:off x="4572000" y="6381328"/>
            <a:ext cx="4608512" cy="360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Orientador: Prof. Dr. Alfredo </a:t>
            </a:r>
            <a:r>
              <a:rPr lang="pt-BR" sz="1400" b="1" dirty="0" err="1" smtClean="0">
                <a:latin typeface="Arial" pitchFamily="34" charset="0"/>
                <a:cs typeface="Arial" pitchFamily="34" charset="0"/>
              </a:rPr>
              <a:t>Boente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 (Ph.D.)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83968" y="49411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2014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11560" y="0"/>
            <a:ext cx="7992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Seqüência – Caso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Uso Manter Registro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Saí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da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ARCOSOFT\Desktop\Estacionamento Sai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908720"/>
            <a:ext cx="90364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11560" y="0"/>
            <a:ext cx="7281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Seqüência – Caso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Uso Manter Pagamento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C:\Users\MARCOSOFT\Desktop\Image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692696"/>
            <a:ext cx="9036495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4591" y="0"/>
            <a:ext cx="890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Estado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para o E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stado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da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Vaga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na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Entrada de um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V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eículo no Estacionamento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Diagrama de Estados - Vag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54003"/>
            <a:ext cx="4158407" cy="650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44016" y="210126"/>
            <a:ext cx="866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Estado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para o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Estado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da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Vaga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na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Saída de um Veículo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do estacionamento</a:t>
            </a:r>
          </a:p>
        </p:txBody>
      </p:sp>
      <p:pic>
        <p:nvPicPr>
          <p:cNvPr id="5122" name="Picture 2" descr="Diagrama de Estados - Vaga Sai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836712"/>
            <a:ext cx="5544616" cy="585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97792" y="0"/>
            <a:ext cx="6912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Atividade – Caso de Uso Manter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Operador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Diagrama de Atividade - Manter Operad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548680"/>
            <a:ext cx="9107488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56594" y="0"/>
            <a:ext cx="8195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Atividade – Caso de Uso Manter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Registro de Entrada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iagrama de Atividades - Manter Registro de Entr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696907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92048" y="0"/>
            <a:ext cx="7924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Atividade – Caso de Uso Manter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Registro de Saída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Diagrama de Atividade - Manter Registro de Sai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712967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3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83182" y="0"/>
            <a:ext cx="7141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Atividade – Caso de Uso Manter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Pagamento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iagrama de Atividade - Manter Pagamen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758988"/>
            <a:ext cx="9144000" cy="60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0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2088232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Mostrar Aplicação</a:t>
            </a: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Análise de Viabilidade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8153400" cy="5229200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de Modelagem - UML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Hardware (usuário) – Processador Intel Core i3 2100, Monitor LED 19”, 4GB de Memória RAM, HD de 500GB.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Software (usuário) – Windows XP SP3 32 bits, .Net Framework 4.0, Adobe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Reader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XI.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Operacionalidade – O sistema foi inteiramente desenvolvido de forma dinâmica e de aparência amigável, facilitando a utilização por meio de seus usuários sem a necessidade de um alto conhecimento de informática.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Portabilidade – Versão inicial do sistema desenvolvida para sistemas Windows. Serão disponibilizadas novas alternativas em versões futuras.</a:t>
            </a:r>
          </a:p>
          <a:p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Manutenibilidade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– Correções e novas versões do sistema serão desenvolvidas para que o usuário as instale em seu computador.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Utilizada – C#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Tecnologia – Microsoft Visual Studio 2010,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Entity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Framework 4.0,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Astah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3600" b="1" kern="0" dirty="0" smtClean="0">
                <a:solidFill>
                  <a:srgbClr val="000000"/>
                </a:solidFill>
                <a:latin typeface="Arial"/>
              </a:rPr>
              <a:t>SUMÁRIO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Problemática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Objetivos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Justificativa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Casos de Uso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Classes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Seqüência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Máquina de Estados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Atividade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Aplicação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Análise de Viabilidade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Cronograma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91870"/>
              </p:ext>
            </p:extLst>
          </p:nvPr>
        </p:nvGraphicFramePr>
        <p:xfrm>
          <a:off x="395536" y="1628800"/>
          <a:ext cx="842493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006"/>
                <a:gridCol w="2808006"/>
                <a:gridCol w="2808924"/>
              </a:tblGrid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Etapa 1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da Ficha de Confirmação da monografia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2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30/05/2014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Levantamento Bibliográfico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3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Coleta e Seleção de Dados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102251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Estudo da Ferramenta, Estudo dos Requisitos e Redação Provisória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5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06/06/2014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Apresentação Prévia ao Orientador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6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13/06/2014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do Trabalho (Assinado pelo Orientador)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7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05/07/2014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Defesa Perante a Banca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8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16/07/2014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Entrega da Versão Final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Conclusão</a:t>
            </a:r>
          </a:p>
        </p:txBody>
      </p:sp>
      <p:sp>
        <p:nvSpPr>
          <p:cNvPr id="6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 aplicação mostrou-se eficaz, dentro da ideia inicial, satisfazendo a necessidade do estacionamento em possuir uma ferramenta mais adequada à realidade de seus problemas gerenciais, certificando uma melhor administração dos processos envolvidos.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As rotinas de funcionamento do estacionamento foram tratadas com perfeição durante toda a elaboração do presente trabalho. 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Os usuários do sistema são capazes de incluir, excluir, consultar, entre outras rotinas comuns de gerenciamento de um estacionamento.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Introdução – O sistema permite informatizar um estacionamento de veículos, desde o cadastro de vagas até os relatórios de funcionamento periódico do estacionamento e dos clientes que o frequentam.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Problemática – Atualmente poucos estacionamentos de veículos possuem sistemas para controlar as rotinas diárias para o funcionamento correto dos mesmos. 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Objetivos - Simular o funcionamento de um estacionamento, desenvolvendo rotinas diárias como cadastro, exclusão, consulta e alteração de clientes, vagas administradores e operadores, veículos, vagas e tipo de estacionamento. O sistema também é capaz de emitir comprovantes de entrada e saída do estacionamento, bem como relatórios periódicos da parte financeira e do controle dos clientes.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Justificativa – Este sistema foi criado para suprir a falta de segurança e para otimizar o funcionamento do estacionamento, podendo agregar mais clientes ao estabelecimento.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 de U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3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915816" y="0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 de U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3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592507" y="0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843808" y="1723048"/>
            <a:ext cx="4032448" cy="1849968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6300192" y="3356992"/>
            <a:ext cx="144016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455876" y="4725144"/>
            <a:ext cx="1908212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5376339" y="5011274"/>
            <a:ext cx="23640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347864" y="18864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Classes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8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347864" y="18864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Classes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563888" y="2636912"/>
            <a:ext cx="1584176" cy="1498179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483768" y="4495131"/>
            <a:ext cx="216024" cy="15981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2132112" y="2996952"/>
            <a:ext cx="1431776" cy="1498179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4981364" y="3848449"/>
            <a:ext cx="310716" cy="2388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72144" y="0"/>
            <a:ext cx="705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Seqüência – Caso de Uso Manter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Operador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Manter Oper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11560" y="0"/>
            <a:ext cx="833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Seqüência – Caso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Uso Manter Registro de Entrada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C:\Users\MARCOSOFT\Desktop\Image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89248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7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259</TotalTime>
  <Words>622</Words>
  <Application>Microsoft Office PowerPoint</Application>
  <PresentationFormat>Apresentação na tela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Mediano</vt:lpstr>
      <vt:lpstr>UNIVERSIDADE VEIGA DE ALMEIDA - UVA</vt:lpstr>
      <vt:lpstr>SUMÁRIO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APLICAÇÃO</vt:lpstr>
      <vt:lpstr>Análise de Viabilidade</vt:lpstr>
      <vt:lpstr>Cronograma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Caco</dc:creator>
  <cp:lastModifiedBy>MARCOSOFT</cp:lastModifiedBy>
  <cp:revision>36</cp:revision>
  <dcterms:created xsi:type="dcterms:W3CDTF">2014-07-04T18:02:50Z</dcterms:created>
  <dcterms:modified xsi:type="dcterms:W3CDTF">2014-07-05T01:14:15Z</dcterms:modified>
</cp:coreProperties>
</file>