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53E50-2666-4BC5-BA52-2A1DDB9D70A3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0C52-6FD8-41C0-8BA6-9A954B82F4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1870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B3F51E-CD3A-47B6-9185-D440BD0970C6}" type="datetimeFigureOut">
              <a:rPr lang="pt-BR" smtClean="0"/>
              <a:pPr/>
              <a:t>05/07/2014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6CEEF-F9A9-48F2-A43B-98E1B475DF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UNIVERSIDADE VEIGA DE ALMEIDA - UVA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1367644" y="4221088"/>
            <a:ext cx="6516724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RENDSON RIBEIRO FERNANDES</a:t>
            </a:r>
            <a:endParaRPr lang="pt-BR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spaço Reservado para Conteúdo 11"/>
          <p:cNvSpPr txBox="1">
            <a:spLocks/>
          </p:cNvSpPr>
          <p:nvPr/>
        </p:nvSpPr>
        <p:spPr>
          <a:xfrm>
            <a:off x="-396552" y="6381328"/>
            <a:ext cx="3528392" cy="360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CIÊNCIA</a:t>
            </a:r>
            <a:r>
              <a:rPr kumimoji="0" lang="pt-BR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 COMPUTAÇÃO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Espaço Reservado para Conteúdo 11"/>
          <p:cNvSpPr txBox="1">
            <a:spLocks/>
          </p:cNvSpPr>
          <p:nvPr/>
        </p:nvSpPr>
        <p:spPr>
          <a:xfrm>
            <a:off x="1043608" y="2708920"/>
            <a:ext cx="7128792" cy="9361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lvl="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4000" b="1" dirty="0">
                <a:latin typeface="Arial" pitchFamily="34" charset="0"/>
                <a:cs typeface="Arial" pitchFamily="34" charset="0"/>
              </a:rPr>
              <a:t>Controle de </a:t>
            </a:r>
            <a:r>
              <a:rPr lang="pt-BR" sz="4000" b="1" dirty="0" smtClean="0">
                <a:latin typeface="Arial" pitchFamily="34" charset="0"/>
                <a:cs typeface="Arial" pitchFamily="34" charset="0"/>
              </a:rPr>
              <a:t>Estacionamento</a:t>
            </a:r>
            <a:endParaRPr kumimoji="0" lang="pt-BR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spaço Reservado para Conteúdo 11"/>
          <p:cNvSpPr txBox="1">
            <a:spLocks/>
          </p:cNvSpPr>
          <p:nvPr/>
        </p:nvSpPr>
        <p:spPr>
          <a:xfrm>
            <a:off x="4572000" y="6381328"/>
            <a:ext cx="4608512" cy="3600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Orientador: Prof. Dr. Alfredo </a:t>
            </a:r>
            <a:r>
              <a:rPr lang="pt-BR" sz="1400" b="1" dirty="0" err="1" smtClean="0">
                <a:latin typeface="Arial" pitchFamily="34" charset="0"/>
                <a:cs typeface="Arial" pitchFamily="34" charset="0"/>
              </a:rPr>
              <a:t>Boente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 (Ph.D.)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83968" y="49411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2014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Atividade – Manter Cliente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14400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Atividade – Manter Veículo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6476"/>
            <a:ext cx="9144000" cy="655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7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APLICAÇÃO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2088232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Mostrar Aplicação</a:t>
            </a: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Análise de Viabilidade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8153400" cy="5229200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de Modelagem - UML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Hardware (usuário) – Processador Intel Core i3 2100, Monitor LED 19”, 4GB de Memória RAM, HD de 500GB.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Software (usuário) – Windows XP SP3 32 bits, .Net Framework 4.0, Adobe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Reader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XI.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Operacionalidade – O sistema foi inteiramente desenvolvido de forma dinâmica e de aparência amigável, facilitando a utilização por meio de seus usuários sem a necessidade de um alto conhecimento de informática.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Portabilidade – Versão inicial do sistema desenvolvida para sistemas Windows. Serão disponibilizadas novas alternativas em versões futuras.</a:t>
            </a:r>
          </a:p>
          <a:p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Manutenibilidade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– Correções e novas versões do sistema serão desenvolvidas para que o usuário as instale em seu computador.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Linguagem Utilizada – C#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Tecnologia – Microsoft Visual Studio 2010,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Entity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Framework 4.0,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Astah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Cronograma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5791870"/>
              </p:ext>
            </p:extLst>
          </p:nvPr>
        </p:nvGraphicFramePr>
        <p:xfrm>
          <a:off x="395536" y="1628800"/>
          <a:ext cx="842493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006"/>
                <a:gridCol w="2808006"/>
                <a:gridCol w="2808924"/>
              </a:tblGrid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Etapa 1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da Ficha de Confirmação da monografia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2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30/05/2014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Levantamento Bibliográfico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3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Coleta e Seleção de Dados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102251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30/05/2014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Estudo da Ferramenta, Estudo dos Requisitos e Redação Provisória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5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06/06/2014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Apresentação Prévia ao Orientador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76688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6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13/06/2014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Entrega do Trabalho (Assinado pelo Orientador)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7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05/07/2014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Defesa Perante a Banca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  <a:tr h="511256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Etapa 8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>
                          <a:effectLst/>
                        </a:rPr>
                        <a:t>16/07/2014</a:t>
                      </a:r>
                      <a:endParaRPr lang="pt-BR" sz="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kern="2600" dirty="0">
                          <a:effectLst/>
                        </a:rPr>
                        <a:t>Entrega da Versão Final</a:t>
                      </a:r>
                      <a:endParaRPr lang="pt-BR" sz="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52223" marR="5222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Conclusão</a:t>
            </a:r>
          </a:p>
        </p:txBody>
      </p:sp>
      <p:sp>
        <p:nvSpPr>
          <p:cNvPr id="6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 aplicação mostrou-se eficaz, dentro da ideia inicial, satisfazendo a necessidade do estacionamento em possuir uma ferramenta mais adequada à realidade de seus problemas gerenciais, certificando uma melhor administração dos processos envolvidos.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As rotinas de funcionamento do estacionamento foram tratadas com perfeição durante toda a elaboração do presente trabalho. </a:t>
            </a:r>
          </a:p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Os usuários do sistema são capazes de incluir, excluir, consultar, entre outras rotinas comuns de gerenciamento de um estacionamento.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kern="0" dirty="0" smtClean="0">
                <a:solidFill>
                  <a:srgbClr val="000000"/>
                </a:solidFill>
                <a:latin typeface="Arial"/>
              </a:rPr>
              <a:t>SUMÁRIO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Problemática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Objetivos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Casos de Uso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Classes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Seqüência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Máquina de Estados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Diagrama de Atividade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Aplicação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Análise de Viabilidade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Conclusão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112568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Introdução – O sistema permite informatizar um estacionamento de veículos, desde o cadastro de vagas até os relatórios de funcionamento periódico do estacionamento e dos clientes que o frequentam.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Problemática – Atualmente poucos estacionamentos de veículos possuem sistemas para controlar as rotinas diárias para o funcionamento correto dos mesmos. 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Objetivos - Simular o funcionamento de um estacionamento, desenvolvendo rotinas diárias como cadastro, exclusão, consulta e alteração de clientes, vagas administradores e operadores, veículos, vagas e tipo de estacionamento. O sistema também é capaz de emitir comprovantes de entrada e saída do estacionamento, bem como relatórios periódicos da parte financeira e do controle dos clientes.</a:t>
            </a:r>
          </a:p>
          <a:p>
            <a:r>
              <a:rPr lang="pt-BR" sz="1800" b="1" dirty="0" smtClean="0">
                <a:latin typeface="Arial" pitchFamily="34" charset="0"/>
                <a:cs typeface="Arial" pitchFamily="34" charset="0"/>
              </a:rPr>
              <a:t>Justificativa – Este sistema foi criado para suprir a falta de segurança e para otimizar o funcionamento do estacionamento, podendo agregar mais clientes ao estabelecimento.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 de Us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643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Diagrama de Casos de Uso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43174" y="500042"/>
            <a:ext cx="2786082" cy="1357322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rot="10800000">
            <a:off x="5572132" y="1071546"/>
            <a:ext cx="17859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0" y="7141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Diagrama de Classes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286380" y="1357298"/>
            <a:ext cx="1643074" cy="1643074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7858148" y="1428736"/>
            <a:ext cx="1428760" cy="157163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rot="5400000">
            <a:off x="6500826" y="428604"/>
            <a:ext cx="857256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H="1">
            <a:off x="7393801" y="464323"/>
            <a:ext cx="928694" cy="571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Sequência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– Caso de Uso Manter Cliente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61989"/>
            <a:ext cx="91440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337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Diagrama de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Sequência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– Caso de Uso Manter Veículo</a:t>
            </a:r>
          </a:p>
          <a:p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5775"/>
            <a:ext cx="91440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Diagrama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Estado – Manter Cliente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62025"/>
            <a:ext cx="9144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-2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Arial" pitchFamily="34" charset="0"/>
                <a:cs typeface="Arial" pitchFamily="34" charset="0"/>
              </a:rPr>
              <a:t>Diagrama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Estado – Manter Veículo</a:t>
            </a:r>
            <a:endParaRPr lang="pt-B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990600"/>
            <a:ext cx="9067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631</TotalTime>
  <Words>545</Words>
  <Application>Microsoft Office PowerPoint</Application>
  <PresentationFormat>Apresentação na tela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Mediano</vt:lpstr>
      <vt:lpstr>UNIVERSIDADE VEIGA DE ALMEIDA - UVA</vt:lpstr>
      <vt:lpstr>SUMÁRIO</vt:lpstr>
      <vt:lpstr>INTRODUÇÃO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APLICAÇÃO</vt:lpstr>
      <vt:lpstr>Análise de Viabilidade</vt:lpstr>
      <vt:lpstr>Cronograma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Caco</dc:creator>
  <cp:lastModifiedBy>Lilian</cp:lastModifiedBy>
  <cp:revision>55</cp:revision>
  <dcterms:created xsi:type="dcterms:W3CDTF">2014-07-04T18:02:50Z</dcterms:created>
  <dcterms:modified xsi:type="dcterms:W3CDTF">2014-07-05T14:07:51Z</dcterms:modified>
</cp:coreProperties>
</file>