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328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F6BF-0E4D-436F-9B47-EEEDA2F1CEE7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29B4-9CED-43A5-A8EC-1DDFD96140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81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33B8C0DE-ECD2-46F4-B93C-5C6351449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69E6FF2-9F74-4F69-B111-D8E08007FD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28676" name="Segnaposto numero diapositiva 3">
            <a:extLst>
              <a:ext uri="{FF2B5EF4-FFF2-40B4-BE49-F238E27FC236}">
                <a16:creationId xmlns:a16="http://schemas.microsoft.com/office/drawing/2014/main" id="{D5386DCD-390D-42E7-ABF0-10FAD139C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4D357-8ED8-44AF-B23F-56BEC3815417}" type="slidenum">
              <a:rPr lang="it-IT" altLang="it-IT" sz="1300" smtClean="0"/>
              <a:pPr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529AB-5E2A-4F14-9ECD-D4ED974C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C728B5-3752-48E2-8AA4-7AE16877B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252510-C239-476E-B960-674734EF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556796-4212-4DC6-91BF-A4A5ABCE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BE05-93F7-4763-B2E3-C966D597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9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4A582-A1F2-41CB-BABE-41BEFFF9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C328A2-2C1D-4669-9D52-BCCA7C42A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3F77F-886E-43EB-9623-5DEB6374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8BEFE5-8356-4B9D-AECB-0F207F70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09A0CC-23D1-4C5E-9E91-C9299712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2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5B638A-F4C1-4CD0-8A94-B15A91DC1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B6B80B-AF94-4811-9C5D-8B4EB71D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800AA7-D913-44BB-9571-E0473F1D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FD55C4-E311-4E02-A9D2-865AACDD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DAAEC2-1E77-451C-AA37-4C2D2AFC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96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F4954-B502-417E-8EAC-C790721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4AB4E-338A-4321-9A93-BAC47741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B7F34-177B-4F03-92A8-20D800A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71DE2-4A02-41BF-AE22-C579091F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77FD8-6814-429F-A1B1-BDDBB560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07515-CD12-4A2F-9F07-95E77C2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17E5E2-7AFA-4886-8351-C19DB2B0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4AB07-0A89-4BAB-9438-44835323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DBA002-82AB-403E-A19E-15A5DA39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BD238-28E7-4A21-8FE2-8DA984C1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5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6CB17-FFA8-4D5D-8D1D-039862B0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CA421-121D-44F7-87C2-4C4B9770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C97072-9A22-493D-A90A-5936C9CC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D95B06-CAD5-4A33-8C21-C8681761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409FB0-FA9E-457F-B97A-DF80D7F1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8173C-8A16-4E76-955E-0CB7C0AB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36E0F-9076-4909-AD7A-99652CD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081D7-2CC4-479B-8B99-F8B65288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6E8EF0-657F-4934-BDC7-AB54D685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B43CBD-9A02-4C8D-A9A0-D52225A6F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C224DD-708C-4AB8-BA3D-78C90DEE7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11E0DA-2691-48A3-A73B-28D1C949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799EBE-F302-4372-A5A6-66932578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FFF450-6007-4BA8-B706-AC69327C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3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E7FAE-61C0-4EE3-9559-86370485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683C80-DA90-4045-86A5-9C5E844A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9F79ED-9255-4041-9608-ADAE0611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82331B-E5B9-416E-8D52-DDD05F97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0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59E25F-5728-4A42-B1AB-FF32CB65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95BF6C-BAE7-404B-B297-EE75B577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88DB0F-3BCC-4C3D-B067-F10A25E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6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65F5A-7195-4C09-8944-623A682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48E71-EA45-4653-A994-7CF98810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7BA059-5DC4-49DA-9C02-CEC1626D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A1D17C-B0D1-443B-ABA0-11D437C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79E-2B64-4F81-A159-918DB140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E594E7-9201-4C7F-84D2-8090B2CA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73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E784E9-677C-435F-8EA3-D58C6C2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873E20-9FA8-4C30-A2F4-22711CA4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225B0-F1F5-4B31-B947-AD53AFBB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5A2178-1D45-46B3-ADCA-2901C94C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EF9B8C-C993-4E74-BD38-65E49538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25022C-606F-4F20-9083-1E47AE6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6C04DE7-367E-4086-9C33-2644E89B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3E41B5-CEE5-4D5C-AF6F-0269D226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352BEA-CF1C-4ECD-B7C9-817D55D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4938-5129-43A2-AF86-E56B7D187BAC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99579-C52C-4B11-A200-ED5388B5F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603E0C-DA03-48E8-8916-77C1D9DB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1DCB-D3BE-4808-A781-EEBBDE684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89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8CB72-9646-4A3B-A4E2-FF263CD31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Codice animato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023805-40A7-46D7-9DA0-CD3CB7862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77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numero diapositiva 1">
            <a:extLst>
              <a:ext uri="{FF2B5EF4-FFF2-40B4-BE49-F238E27FC236}">
                <a16:creationId xmlns:a16="http://schemas.microsoft.com/office/drawing/2014/main" id="{6B5926C4-B6C9-420E-9208-7961B46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8B56B-9C65-4B03-8E19-96EC02CE7794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6867" name="Rettangolo 2">
            <a:extLst>
              <a:ext uri="{FF2B5EF4-FFF2-40B4-BE49-F238E27FC236}">
                <a16:creationId xmlns:a16="http://schemas.microsoft.com/office/drawing/2014/main" id="{15AC1EFD-FC31-45CE-89F9-84DA1A59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cont=cont+1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6868" name="CasellaDiTesto 3">
            <a:extLst>
              <a:ext uri="{FF2B5EF4-FFF2-40B4-BE49-F238E27FC236}">
                <a16:creationId xmlns:a16="http://schemas.microsoft.com/office/drawing/2014/main" id="{4D2C78D4-082C-4B31-9754-EA35A005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36869" name="CasellaDiTesto 4">
            <a:extLst>
              <a:ext uri="{FF2B5EF4-FFF2-40B4-BE49-F238E27FC236}">
                <a16:creationId xmlns:a16="http://schemas.microsoft.com/office/drawing/2014/main" id="{D2E757CD-1399-4080-9234-00A32E180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numero diapositiva 1">
            <a:extLst>
              <a:ext uri="{FF2B5EF4-FFF2-40B4-BE49-F238E27FC236}">
                <a16:creationId xmlns:a16="http://schemas.microsoft.com/office/drawing/2014/main" id="{C5F5C439-9121-4FD9-811C-F9C4397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2B97E-0FFE-4EBA-B304-D00386E540D9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7891" name="Rettangolo 2">
            <a:extLst>
              <a:ext uri="{FF2B5EF4-FFF2-40B4-BE49-F238E27FC236}">
                <a16:creationId xmlns:a16="http://schemas.microsoft.com/office/drawing/2014/main" id="{E7766F4D-D013-420D-92DD-2005AE63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7892" name="CasellaDiTesto 3">
            <a:extLst>
              <a:ext uri="{FF2B5EF4-FFF2-40B4-BE49-F238E27FC236}">
                <a16:creationId xmlns:a16="http://schemas.microsoft.com/office/drawing/2014/main" id="{302C7E5C-9604-4605-9997-DED1AFC93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37893" name="CasellaDiTesto 4">
            <a:extLst>
              <a:ext uri="{FF2B5EF4-FFF2-40B4-BE49-F238E27FC236}">
                <a16:creationId xmlns:a16="http://schemas.microsoft.com/office/drawing/2014/main" id="{2DC19BD9-D66A-4903-8EA8-F2BC1A566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numero diapositiva 1">
            <a:extLst>
              <a:ext uri="{FF2B5EF4-FFF2-40B4-BE49-F238E27FC236}">
                <a16:creationId xmlns:a16="http://schemas.microsoft.com/office/drawing/2014/main" id="{AAAABFDE-1CC4-4A35-8222-5D57D4D0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E9E9A-872D-41A4-9222-7008788FDB9B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8915" name="Rettangolo 2">
            <a:extLst>
              <a:ext uri="{FF2B5EF4-FFF2-40B4-BE49-F238E27FC236}">
                <a16:creationId xmlns:a16="http://schemas.microsoft.com/office/drawing/2014/main" id="{646BC896-103C-4971-BDCA-A75A5E3A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8916" name="CasellaDiTesto 3">
            <a:extLst>
              <a:ext uri="{FF2B5EF4-FFF2-40B4-BE49-F238E27FC236}">
                <a16:creationId xmlns:a16="http://schemas.microsoft.com/office/drawing/2014/main" id="{734ED7F2-52C0-4A21-9BF6-297F65E7B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38917" name="CasellaDiTesto 4">
            <a:extLst>
              <a:ext uri="{FF2B5EF4-FFF2-40B4-BE49-F238E27FC236}">
                <a16:creationId xmlns:a16="http://schemas.microsoft.com/office/drawing/2014/main" id="{DF045859-C1D9-4777-BFE2-B797D16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1">
            <a:extLst>
              <a:ext uri="{FF2B5EF4-FFF2-40B4-BE49-F238E27FC236}">
                <a16:creationId xmlns:a16="http://schemas.microsoft.com/office/drawing/2014/main" id="{453595DE-C673-4E31-97CD-71DCB1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1A834-2831-42C7-A6C8-1AF9A7A0104C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9939" name="Rettangolo 2">
            <a:extLst>
              <a:ext uri="{FF2B5EF4-FFF2-40B4-BE49-F238E27FC236}">
                <a16:creationId xmlns:a16="http://schemas.microsoft.com/office/drawing/2014/main" id="{B9F40CA2-01DF-4CAD-B9DE-02D55345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9940" name="CasellaDiTesto 3">
            <a:extLst>
              <a:ext uri="{FF2B5EF4-FFF2-40B4-BE49-F238E27FC236}">
                <a16:creationId xmlns:a16="http://schemas.microsoft.com/office/drawing/2014/main" id="{D6D66483-13EC-4235-BCA6-B30FF858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39941" name="CasellaDiTesto 4">
            <a:extLst>
              <a:ext uri="{FF2B5EF4-FFF2-40B4-BE49-F238E27FC236}">
                <a16:creationId xmlns:a16="http://schemas.microsoft.com/office/drawing/2014/main" id="{4109C4E2-1D84-4232-9173-5D7DA7CB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numero diapositiva 1">
            <a:extLst>
              <a:ext uri="{FF2B5EF4-FFF2-40B4-BE49-F238E27FC236}">
                <a16:creationId xmlns:a16="http://schemas.microsoft.com/office/drawing/2014/main" id="{FEF9863D-656F-4564-A80F-F9C69862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E9542-E364-4E1E-BD40-3A4BB0EB064B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0963" name="Rettangolo 2">
            <a:extLst>
              <a:ext uri="{FF2B5EF4-FFF2-40B4-BE49-F238E27FC236}">
                <a16:creationId xmlns:a16="http://schemas.microsoft.com/office/drawing/2014/main" id="{088A4F52-E5E9-45BD-86B1-E3EEDEF06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64" name="CasellaDiTesto 3">
            <a:extLst>
              <a:ext uri="{FF2B5EF4-FFF2-40B4-BE49-F238E27FC236}">
                <a16:creationId xmlns:a16="http://schemas.microsoft.com/office/drawing/2014/main" id="{DEC0C520-2D40-44EF-B060-F98A44BC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40965" name="CasellaDiTesto 4">
            <a:extLst>
              <a:ext uri="{FF2B5EF4-FFF2-40B4-BE49-F238E27FC236}">
                <a16:creationId xmlns:a16="http://schemas.microsoft.com/office/drawing/2014/main" id="{C7B13D74-4489-4B70-8C19-4D9ACEAA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numero diapositiva 1">
            <a:extLst>
              <a:ext uri="{FF2B5EF4-FFF2-40B4-BE49-F238E27FC236}">
                <a16:creationId xmlns:a16="http://schemas.microsoft.com/office/drawing/2014/main" id="{EEEC9CC0-689F-40B9-878B-3515C053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A0CDC-8442-4BE9-AAD8-67D11CBA7BBB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1987" name="Rettangolo 2">
            <a:extLst>
              <a:ext uri="{FF2B5EF4-FFF2-40B4-BE49-F238E27FC236}">
                <a16:creationId xmlns:a16="http://schemas.microsoft.com/office/drawing/2014/main" id="{5B4CFFD9-95E8-4809-91C7-B8B6E15A0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1988" name="CasellaDiTesto 3">
            <a:extLst>
              <a:ext uri="{FF2B5EF4-FFF2-40B4-BE49-F238E27FC236}">
                <a16:creationId xmlns:a16="http://schemas.microsoft.com/office/drawing/2014/main" id="{943CB8B5-C8A2-476B-9DBF-FFE6D967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cont=4</a:t>
            </a:r>
          </a:p>
        </p:txBody>
      </p:sp>
      <p:sp>
        <p:nvSpPr>
          <p:cNvPr id="41989" name="CasellaDiTesto 4">
            <a:extLst>
              <a:ext uri="{FF2B5EF4-FFF2-40B4-BE49-F238E27FC236}">
                <a16:creationId xmlns:a16="http://schemas.microsoft.com/office/drawing/2014/main" id="{E586F508-5AAC-4713-AE70-9059E03F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numero diapositiva 1">
            <a:extLst>
              <a:ext uri="{FF2B5EF4-FFF2-40B4-BE49-F238E27FC236}">
                <a16:creationId xmlns:a16="http://schemas.microsoft.com/office/drawing/2014/main" id="{2941A426-CE1D-414E-8FCF-7333141D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F2BFB-8AC0-4921-83E1-BA21E2125307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3011" name="Rettangolo 2">
            <a:extLst>
              <a:ext uri="{FF2B5EF4-FFF2-40B4-BE49-F238E27FC236}">
                <a16:creationId xmlns:a16="http://schemas.microsoft.com/office/drawing/2014/main" id="{FD587DA3-2D00-449A-A996-21072821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cont=cont+1   </a:t>
            </a:r>
          </a:p>
        </p:txBody>
      </p:sp>
      <p:sp>
        <p:nvSpPr>
          <p:cNvPr id="43012" name="CasellaDiTesto 3">
            <a:extLst>
              <a:ext uri="{FF2B5EF4-FFF2-40B4-BE49-F238E27FC236}">
                <a16:creationId xmlns:a16="http://schemas.microsoft.com/office/drawing/2014/main" id="{0B73D691-C8D8-4A17-AC36-AC83FA41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3013" name="CasellaDiTesto 4">
            <a:extLst>
              <a:ext uri="{FF2B5EF4-FFF2-40B4-BE49-F238E27FC236}">
                <a16:creationId xmlns:a16="http://schemas.microsoft.com/office/drawing/2014/main" id="{4F18B76B-87D4-4B47-8347-5C63375A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numero diapositiva 1">
            <a:extLst>
              <a:ext uri="{FF2B5EF4-FFF2-40B4-BE49-F238E27FC236}">
                <a16:creationId xmlns:a16="http://schemas.microsoft.com/office/drawing/2014/main" id="{A775D7D9-575E-46BA-AB43-1D9A430F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B2121-292C-4415-A0EA-0B2973699C92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4035" name="Rettangolo 2">
            <a:extLst>
              <a:ext uri="{FF2B5EF4-FFF2-40B4-BE49-F238E27FC236}">
                <a16:creationId xmlns:a16="http://schemas.microsoft.com/office/drawing/2014/main" id="{CA6724FB-FBD4-4E67-8743-AFE0189D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4036" name="CasellaDiTesto 3">
            <a:extLst>
              <a:ext uri="{FF2B5EF4-FFF2-40B4-BE49-F238E27FC236}">
                <a16:creationId xmlns:a16="http://schemas.microsoft.com/office/drawing/2014/main" id="{943BEFDE-45F2-4C9D-8497-2195D6FFB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4037" name="CasellaDiTesto 4">
            <a:extLst>
              <a:ext uri="{FF2B5EF4-FFF2-40B4-BE49-F238E27FC236}">
                <a16:creationId xmlns:a16="http://schemas.microsoft.com/office/drawing/2014/main" id="{10C86387-0326-47C9-B444-AE5DFD90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numero diapositiva 1">
            <a:extLst>
              <a:ext uri="{FF2B5EF4-FFF2-40B4-BE49-F238E27FC236}">
                <a16:creationId xmlns:a16="http://schemas.microsoft.com/office/drawing/2014/main" id="{F0D4434F-1C78-4493-ACAA-41222C0A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1C5DF-DB4B-4D8D-AA26-1DA28DFF75C6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5059" name="Rettangolo 2">
            <a:extLst>
              <a:ext uri="{FF2B5EF4-FFF2-40B4-BE49-F238E27FC236}">
                <a16:creationId xmlns:a16="http://schemas.microsoft.com/office/drawing/2014/main" id="{244C79EF-CA94-43D8-B9E2-CD6197A0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5060" name="CasellaDiTesto 3">
            <a:extLst>
              <a:ext uri="{FF2B5EF4-FFF2-40B4-BE49-F238E27FC236}">
                <a16:creationId xmlns:a16="http://schemas.microsoft.com/office/drawing/2014/main" id="{FED9448F-BA6E-412E-8D23-228342090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5061" name="CasellaDiTesto 4">
            <a:extLst>
              <a:ext uri="{FF2B5EF4-FFF2-40B4-BE49-F238E27FC236}">
                <a16:creationId xmlns:a16="http://schemas.microsoft.com/office/drawing/2014/main" id="{0729B331-6338-4D1C-964D-DC8E94467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numero diapositiva 1">
            <a:extLst>
              <a:ext uri="{FF2B5EF4-FFF2-40B4-BE49-F238E27FC236}">
                <a16:creationId xmlns:a16="http://schemas.microsoft.com/office/drawing/2014/main" id="{92914FA3-1F00-433C-913C-FE4E40B9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6A943-847E-4921-842A-929621325585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6083" name="Rettangolo 2">
            <a:extLst>
              <a:ext uri="{FF2B5EF4-FFF2-40B4-BE49-F238E27FC236}">
                <a16:creationId xmlns:a16="http://schemas.microsoft.com/office/drawing/2014/main" id="{C815FAA7-AFD5-4C35-9D9E-27EE6843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6084" name="CasellaDiTesto 3">
            <a:extLst>
              <a:ext uri="{FF2B5EF4-FFF2-40B4-BE49-F238E27FC236}">
                <a16:creationId xmlns:a16="http://schemas.microsoft.com/office/drawing/2014/main" id="{6821BA4D-9239-44FA-895C-C8B79DE2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6085" name="CasellaDiTesto 4">
            <a:extLst>
              <a:ext uri="{FF2B5EF4-FFF2-40B4-BE49-F238E27FC236}">
                <a16:creationId xmlns:a16="http://schemas.microsoft.com/office/drawing/2014/main" id="{8D5522FE-B94D-490F-8528-D623C293E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>
            <a:extLst>
              <a:ext uri="{FF2B5EF4-FFF2-40B4-BE49-F238E27FC236}">
                <a16:creationId xmlns:a16="http://schemas.microsoft.com/office/drawing/2014/main" id="{52910D73-5997-4B10-B046-0DB5E60E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27651" name="Segnaposto contenuto 2">
            <a:extLst>
              <a:ext uri="{FF2B5EF4-FFF2-40B4-BE49-F238E27FC236}">
                <a16:creationId xmlns:a16="http://schemas.microsoft.com/office/drawing/2014/main" id="{9CE0D94A-234B-4CE2-A96F-756F3DEA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it-IT" altLang="it-IT"/>
              <a:t>Scrivere i primi N (con N chiesto all'utente) elementi di una serie così definita: i primi tre elementi valgono 1,i successivi (i&gt;=4) valgono la somma degli elementi i-1 e i-3 </a:t>
            </a:r>
          </a:p>
          <a:p>
            <a:pPr eaLnBrk="1" hangingPunct="1"/>
            <a:r>
              <a:rPr lang="it-IT" altLang="it-IT"/>
              <a:t>1 1 1 2 3 4 6 9 13 19 28 41 60 …</a:t>
            </a:r>
          </a:p>
        </p:txBody>
      </p:sp>
      <p:sp>
        <p:nvSpPr>
          <p:cNvPr id="27652" name="Segnaposto numero diapositiva 3">
            <a:extLst>
              <a:ext uri="{FF2B5EF4-FFF2-40B4-BE49-F238E27FC236}">
                <a16:creationId xmlns:a16="http://schemas.microsoft.com/office/drawing/2014/main" id="{67A8679A-6A10-4CF2-AE10-5F3AEE5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06C5E-53E5-47B7-8541-44953CFFA972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numero diapositiva 1">
            <a:extLst>
              <a:ext uri="{FF2B5EF4-FFF2-40B4-BE49-F238E27FC236}">
                <a16:creationId xmlns:a16="http://schemas.microsoft.com/office/drawing/2014/main" id="{D64AD9E6-09B5-4D62-BEEB-5858F6B7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66F35-F40A-432F-AF43-7DA8808525F5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7107" name="Rettangolo 2">
            <a:extLst>
              <a:ext uri="{FF2B5EF4-FFF2-40B4-BE49-F238E27FC236}">
                <a16:creationId xmlns:a16="http://schemas.microsoft.com/office/drawing/2014/main" id="{332E6B25-9798-4004-89A7-38BFFD1C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7108" name="CasellaDiTesto 3">
            <a:extLst>
              <a:ext uri="{FF2B5EF4-FFF2-40B4-BE49-F238E27FC236}">
                <a16:creationId xmlns:a16="http://schemas.microsoft.com/office/drawing/2014/main" id="{143C5BA1-D9C0-45D5-AD1E-B00BFE4C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7109" name="CasellaDiTesto 4">
            <a:extLst>
              <a:ext uri="{FF2B5EF4-FFF2-40B4-BE49-F238E27FC236}">
                <a16:creationId xmlns:a16="http://schemas.microsoft.com/office/drawing/2014/main" id="{DC39C993-4348-42EF-B2F1-2F5DF177F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numero diapositiva 1">
            <a:extLst>
              <a:ext uri="{FF2B5EF4-FFF2-40B4-BE49-F238E27FC236}">
                <a16:creationId xmlns:a16="http://schemas.microsoft.com/office/drawing/2014/main" id="{0AD19EE3-1972-47C1-91D3-0CB7C02F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EC09F-22B8-43C8-81F1-B7D28FAEA932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8131" name="Rettangolo 2">
            <a:extLst>
              <a:ext uri="{FF2B5EF4-FFF2-40B4-BE49-F238E27FC236}">
                <a16:creationId xmlns:a16="http://schemas.microsoft.com/office/drawing/2014/main" id="{A3E7D009-4D83-440A-BA8E-697577C4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c=d</a:t>
            </a: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8132" name="CasellaDiTesto 3">
            <a:extLst>
              <a:ext uri="{FF2B5EF4-FFF2-40B4-BE49-F238E27FC236}">
                <a16:creationId xmlns:a16="http://schemas.microsoft.com/office/drawing/2014/main" id="{00BE3965-C689-4B55-98A0-E195C974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cont=5</a:t>
            </a:r>
          </a:p>
        </p:txBody>
      </p:sp>
      <p:sp>
        <p:nvSpPr>
          <p:cNvPr id="48133" name="CasellaDiTesto 4">
            <a:extLst>
              <a:ext uri="{FF2B5EF4-FFF2-40B4-BE49-F238E27FC236}">
                <a16:creationId xmlns:a16="http://schemas.microsoft.com/office/drawing/2014/main" id="{E4010E11-D26E-418E-BD08-ACCEA7C7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numero diapositiva 1">
            <a:extLst>
              <a:ext uri="{FF2B5EF4-FFF2-40B4-BE49-F238E27FC236}">
                <a16:creationId xmlns:a16="http://schemas.microsoft.com/office/drawing/2014/main" id="{5F11503F-1E4C-4178-BDBF-BCCBD939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F25E9-19B5-4074-807F-1C201658977C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49155" name="Rettangolo 2">
            <a:extLst>
              <a:ext uri="{FF2B5EF4-FFF2-40B4-BE49-F238E27FC236}">
                <a16:creationId xmlns:a16="http://schemas.microsoft.com/office/drawing/2014/main" id="{DF42B17E-BF8A-49F5-A8C9-FFDAB767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cont=cont+1   </a:t>
            </a:r>
          </a:p>
        </p:txBody>
      </p:sp>
      <p:sp>
        <p:nvSpPr>
          <p:cNvPr id="49156" name="CasellaDiTesto 3">
            <a:extLst>
              <a:ext uri="{FF2B5EF4-FFF2-40B4-BE49-F238E27FC236}">
                <a16:creationId xmlns:a16="http://schemas.microsoft.com/office/drawing/2014/main" id="{9DD86CBA-2DF6-4B20-AC61-7CFD2088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cont=6</a:t>
            </a:r>
          </a:p>
        </p:txBody>
      </p:sp>
      <p:sp>
        <p:nvSpPr>
          <p:cNvPr id="49157" name="CasellaDiTesto 4">
            <a:extLst>
              <a:ext uri="{FF2B5EF4-FFF2-40B4-BE49-F238E27FC236}">
                <a16:creationId xmlns:a16="http://schemas.microsoft.com/office/drawing/2014/main" id="{649C6BDA-8171-4AF7-83F6-0CD87B2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numero diapositiva 1">
            <a:extLst>
              <a:ext uri="{FF2B5EF4-FFF2-40B4-BE49-F238E27FC236}">
                <a16:creationId xmlns:a16="http://schemas.microsoft.com/office/drawing/2014/main" id="{03EA0E08-2F26-46F5-AE87-CD19BDAC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9BE6D-D1E9-4170-A92C-1AFA53C1E699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0179" name="Rettangolo 2">
            <a:extLst>
              <a:ext uri="{FF2B5EF4-FFF2-40B4-BE49-F238E27FC236}">
                <a16:creationId xmlns:a16="http://schemas.microsoft.com/office/drawing/2014/main" id="{2CEF702D-E53B-418B-9800-3D5F2BA99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>
                <a:latin typeface="Arial" panose="020B0604020202020204" pitchFamily="34" charset="0"/>
              </a:rPr>
              <a:t>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50180" name="CasellaDiTesto 3">
            <a:extLst>
              <a:ext uri="{FF2B5EF4-FFF2-40B4-BE49-F238E27FC236}">
                <a16:creationId xmlns:a16="http://schemas.microsoft.com/office/drawing/2014/main" id="{C447A4A3-E9C7-4287-96D8-C01E90B2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cont=6</a:t>
            </a:r>
          </a:p>
        </p:txBody>
      </p:sp>
      <p:sp>
        <p:nvSpPr>
          <p:cNvPr id="50181" name="CasellaDiTesto 4">
            <a:extLst>
              <a:ext uri="{FF2B5EF4-FFF2-40B4-BE49-F238E27FC236}">
                <a16:creationId xmlns:a16="http://schemas.microsoft.com/office/drawing/2014/main" id="{FF41932B-1919-420F-B776-8972BA10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numero diapositiva 1">
            <a:extLst>
              <a:ext uri="{FF2B5EF4-FFF2-40B4-BE49-F238E27FC236}">
                <a16:creationId xmlns:a16="http://schemas.microsoft.com/office/drawing/2014/main" id="{03FCA5F5-10F7-4009-BABF-1B28A6E3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CFBE5-AE9F-426B-A7A8-0372DAF822B6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1203" name="Rettangolo 2">
            <a:extLst>
              <a:ext uri="{FF2B5EF4-FFF2-40B4-BE49-F238E27FC236}">
                <a16:creationId xmlns:a16="http://schemas.microsoft.com/office/drawing/2014/main" id="{9E3BC28D-72F3-4DD1-A363-F5C808EE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51204" name="CasellaDiTesto 3">
            <a:extLst>
              <a:ext uri="{FF2B5EF4-FFF2-40B4-BE49-F238E27FC236}">
                <a16:creationId xmlns:a16="http://schemas.microsoft.com/office/drawing/2014/main" id="{E5689C80-5FDE-4359-A5EB-52AE8A4E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cont=7</a:t>
            </a:r>
          </a:p>
        </p:txBody>
      </p:sp>
      <p:sp>
        <p:nvSpPr>
          <p:cNvPr id="51205" name="CasellaDiTesto 4">
            <a:extLst>
              <a:ext uri="{FF2B5EF4-FFF2-40B4-BE49-F238E27FC236}">
                <a16:creationId xmlns:a16="http://schemas.microsoft.com/office/drawing/2014/main" id="{1268C46E-D187-46BC-BEF5-F1712A2C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numero diapositiva 1">
            <a:extLst>
              <a:ext uri="{FF2B5EF4-FFF2-40B4-BE49-F238E27FC236}">
                <a16:creationId xmlns:a16="http://schemas.microsoft.com/office/drawing/2014/main" id="{3325B9C4-BEED-49F0-92B6-E0EE5D30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D3C46-CAA6-4D6E-A330-50B38BD730ED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2227" name="Rettangolo 2">
            <a:extLst>
              <a:ext uri="{FF2B5EF4-FFF2-40B4-BE49-F238E27FC236}">
                <a16:creationId xmlns:a16="http://schemas.microsoft.com/office/drawing/2014/main" id="{5BC1374E-CE2B-46D2-8569-ACE648CE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>
                <a:latin typeface="Arial" panose="020B0604020202020204" pitchFamily="34" charset="0"/>
              </a:rPr>
              <a:t>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52228" name="CasellaDiTesto 3">
            <a:extLst>
              <a:ext uri="{FF2B5EF4-FFF2-40B4-BE49-F238E27FC236}">
                <a16:creationId xmlns:a16="http://schemas.microsoft.com/office/drawing/2014/main" id="{F2A10157-B45A-475A-8131-9593E3120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cont=7</a:t>
            </a:r>
          </a:p>
        </p:txBody>
      </p:sp>
      <p:sp>
        <p:nvSpPr>
          <p:cNvPr id="52229" name="CasellaDiTesto 4">
            <a:extLst>
              <a:ext uri="{FF2B5EF4-FFF2-40B4-BE49-F238E27FC236}">
                <a16:creationId xmlns:a16="http://schemas.microsoft.com/office/drawing/2014/main" id="{F6EFF6A1-B8E1-4CA8-BD7A-C8592D25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numero diapositiva 1">
            <a:extLst>
              <a:ext uri="{FF2B5EF4-FFF2-40B4-BE49-F238E27FC236}">
                <a16:creationId xmlns:a16="http://schemas.microsoft.com/office/drawing/2014/main" id="{EED59884-1BC9-4A60-AA72-6047D390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97827D-2E9F-4B83-AD62-1BDBD422964F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3251" name="Rettangolo 2">
            <a:extLst>
              <a:ext uri="{FF2B5EF4-FFF2-40B4-BE49-F238E27FC236}">
                <a16:creationId xmlns:a16="http://schemas.microsoft.com/office/drawing/2014/main" id="{DC299EAF-2C01-41AE-AF83-2C80E74B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53252" name="CasellaDiTesto 3">
            <a:extLst>
              <a:ext uri="{FF2B5EF4-FFF2-40B4-BE49-F238E27FC236}">
                <a16:creationId xmlns:a16="http://schemas.microsoft.com/office/drawing/2014/main" id="{2B797F27-7469-4D97-ACEA-B1EDC70E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cont=8</a:t>
            </a:r>
          </a:p>
        </p:txBody>
      </p:sp>
      <p:sp>
        <p:nvSpPr>
          <p:cNvPr id="53253" name="CasellaDiTesto 4">
            <a:extLst>
              <a:ext uri="{FF2B5EF4-FFF2-40B4-BE49-F238E27FC236}">
                <a16:creationId xmlns:a16="http://schemas.microsoft.com/office/drawing/2014/main" id="{879C499C-B3C4-439A-980C-486CCEB27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numero diapositiva 1">
            <a:extLst>
              <a:ext uri="{FF2B5EF4-FFF2-40B4-BE49-F238E27FC236}">
                <a16:creationId xmlns:a16="http://schemas.microsoft.com/office/drawing/2014/main" id="{A3558E40-783C-4B11-B76D-4AA01ABE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EC82BD-70D9-4307-86AB-287AF314AE2E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4275" name="Rettangolo 2">
            <a:extLst>
              <a:ext uri="{FF2B5EF4-FFF2-40B4-BE49-F238E27FC236}">
                <a16:creationId xmlns:a16="http://schemas.microsoft.com/office/drawing/2014/main" id="{2FE721E9-B921-4EE0-A433-343FC6235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>
                <a:latin typeface="Arial" panose="020B0604020202020204" pitchFamily="34" charset="0"/>
              </a:rPr>
              <a:t>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>
                <a:latin typeface="Arial" panose="020B0604020202020204" pitchFamily="34" charset="0"/>
              </a:rPr>
              <a:t>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54276" name="CasellaDiTesto 3">
            <a:extLst>
              <a:ext uri="{FF2B5EF4-FFF2-40B4-BE49-F238E27FC236}">
                <a16:creationId xmlns:a16="http://schemas.microsoft.com/office/drawing/2014/main" id="{31D2D0DD-3AA8-4E40-8588-F63D037B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cont=8</a:t>
            </a:r>
          </a:p>
        </p:txBody>
      </p:sp>
      <p:sp>
        <p:nvSpPr>
          <p:cNvPr id="54277" name="CasellaDiTesto 4">
            <a:extLst>
              <a:ext uri="{FF2B5EF4-FFF2-40B4-BE49-F238E27FC236}">
                <a16:creationId xmlns:a16="http://schemas.microsoft.com/office/drawing/2014/main" id="{6D0167C1-907C-4E34-8629-49069AB0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1">
            <a:extLst>
              <a:ext uri="{FF2B5EF4-FFF2-40B4-BE49-F238E27FC236}">
                <a16:creationId xmlns:a16="http://schemas.microsoft.com/office/drawing/2014/main" id="{D055C487-3980-49BB-9E8E-6A01CDD8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8165B-CC2D-420F-9E02-85DD69661690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29699" name="Rettangolo 2">
            <a:extLst>
              <a:ext uri="{FF2B5EF4-FFF2-40B4-BE49-F238E27FC236}">
                <a16:creationId xmlns:a16="http://schemas.microsoft.com/office/drawing/2014/main" id="{441F8F30-E241-45D5-91E8-21FBCD38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numero diapositiva 1">
            <a:extLst>
              <a:ext uri="{FF2B5EF4-FFF2-40B4-BE49-F238E27FC236}">
                <a16:creationId xmlns:a16="http://schemas.microsoft.com/office/drawing/2014/main" id="{2B461CA6-AF15-439D-89F0-4328B485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DCD34-E514-408F-8332-EE110708D201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0723" name="Rettangolo 2">
            <a:extLst>
              <a:ext uri="{FF2B5EF4-FFF2-40B4-BE49-F238E27FC236}">
                <a16:creationId xmlns:a16="http://schemas.microsoft.com/office/drawing/2014/main" id="{EA27284E-C57F-482B-A0E5-F4070CC8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0724" name="CasellaDiTesto 3">
            <a:extLst>
              <a:ext uri="{FF2B5EF4-FFF2-40B4-BE49-F238E27FC236}">
                <a16:creationId xmlns:a16="http://schemas.microsoft.com/office/drawing/2014/main" id="{9157CDCF-9439-4D63-8FF4-772661A1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0725" name="CasellaDiTesto 4">
            <a:extLst>
              <a:ext uri="{FF2B5EF4-FFF2-40B4-BE49-F238E27FC236}">
                <a16:creationId xmlns:a16="http://schemas.microsoft.com/office/drawing/2014/main" id="{02ED181F-28D8-4618-AA36-4EE76616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1">
            <a:extLst>
              <a:ext uri="{FF2B5EF4-FFF2-40B4-BE49-F238E27FC236}">
                <a16:creationId xmlns:a16="http://schemas.microsoft.com/office/drawing/2014/main" id="{E11321DC-D930-4495-A9A9-E90A49B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E2370-8FF9-4ECA-AE1C-E292CD5975C7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1747" name="Rettangolo 2">
            <a:extLst>
              <a:ext uri="{FF2B5EF4-FFF2-40B4-BE49-F238E27FC236}">
                <a16:creationId xmlns:a16="http://schemas.microsoft.com/office/drawing/2014/main" id="{DF6F7F17-9382-4BAF-A8EC-BAD5E448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1748" name="CasellaDiTesto 3">
            <a:extLst>
              <a:ext uri="{FF2B5EF4-FFF2-40B4-BE49-F238E27FC236}">
                <a16:creationId xmlns:a16="http://schemas.microsoft.com/office/drawing/2014/main" id="{D6CA88C3-D501-4CD5-B956-EAFD52803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1749" name="CasellaDiTesto 4">
            <a:extLst>
              <a:ext uri="{FF2B5EF4-FFF2-40B4-BE49-F238E27FC236}">
                <a16:creationId xmlns:a16="http://schemas.microsoft.com/office/drawing/2014/main" id="{155E0C63-8307-492B-B74D-1790E693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1"/>
            <a:ext cx="1416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numero diapositiva 1">
            <a:extLst>
              <a:ext uri="{FF2B5EF4-FFF2-40B4-BE49-F238E27FC236}">
                <a16:creationId xmlns:a16="http://schemas.microsoft.com/office/drawing/2014/main" id="{92C2E9BB-D952-44BB-A224-882D41C6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A75DD-1FFD-49A7-8736-55DA40ED1AAC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2771" name="Rettangolo 2">
            <a:extLst>
              <a:ext uri="{FF2B5EF4-FFF2-40B4-BE49-F238E27FC236}">
                <a16:creationId xmlns:a16="http://schemas.microsoft.com/office/drawing/2014/main" id="{9F819127-9849-4B68-A28A-ABF3237A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2772" name="CasellaDiTesto 3">
            <a:extLst>
              <a:ext uri="{FF2B5EF4-FFF2-40B4-BE49-F238E27FC236}">
                <a16:creationId xmlns:a16="http://schemas.microsoft.com/office/drawing/2014/main" id="{03E6F75E-6861-4BC4-8908-F0756D95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2773" name="CasellaDiTesto 4">
            <a:extLst>
              <a:ext uri="{FF2B5EF4-FFF2-40B4-BE49-F238E27FC236}">
                <a16:creationId xmlns:a16="http://schemas.microsoft.com/office/drawing/2014/main" id="{B043D5C5-F51A-4886-801F-57FA50E2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numero diapositiva 1">
            <a:extLst>
              <a:ext uri="{FF2B5EF4-FFF2-40B4-BE49-F238E27FC236}">
                <a16:creationId xmlns:a16="http://schemas.microsoft.com/office/drawing/2014/main" id="{AA1FD178-CDCA-434D-B882-22F6C1C9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61A96-A048-44F3-983C-8F95D40215C1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3795" name="Rettangolo 2">
            <a:extLst>
              <a:ext uri="{FF2B5EF4-FFF2-40B4-BE49-F238E27FC236}">
                <a16:creationId xmlns:a16="http://schemas.microsoft.com/office/drawing/2014/main" id="{6CA3B25F-75D7-4BC8-8B46-6F103251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3796" name="CasellaDiTesto 3">
            <a:extLst>
              <a:ext uri="{FF2B5EF4-FFF2-40B4-BE49-F238E27FC236}">
                <a16:creationId xmlns:a16="http://schemas.microsoft.com/office/drawing/2014/main" id="{DE56F99A-DF85-43E4-9B99-7DE5EEC1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3797" name="CasellaDiTesto 4">
            <a:extLst>
              <a:ext uri="{FF2B5EF4-FFF2-40B4-BE49-F238E27FC236}">
                <a16:creationId xmlns:a16="http://schemas.microsoft.com/office/drawing/2014/main" id="{FBCA9C73-35BC-4FE3-8D87-1309280D6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numero diapositiva 1">
            <a:extLst>
              <a:ext uri="{FF2B5EF4-FFF2-40B4-BE49-F238E27FC236}">
                <a16:creationId xmlns:a16="http://schemas.microsoft.com/office/drawing/2014/main" id="{7A69371C-FB2F-4334-ACF9-68CB2CA7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835D77-7DCE-4FCA-9CEB-275D7A2093B5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4819" name="Rettangolo 2">
            <a:extLst>
              <a:ext uri="{FF2B5EF4-FFF2-40B4-BE49-F238E27FC236}">
                <a16:creationId xmlns:a16="http://schemas.microsoft.com/office/drawing/2014/main" id="{74357BF8-05DC-4CE5-907D-F35B5A8A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4820" name="CasellaDiTesto 3">
            <a:extLst>
              <a:ext uri="{FF2B5EF4-FFF2-40B4-BE49-F238E27FC236}">
                <a16:creationId xmlns:a16="http://schemas.microsoft.com/office/drawing/2014/main" id="{DE01D2C6-EF6F-43E0-AD84-C32396614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4821" name="CasellaDiTesto 4">
            <a:extLst>
              <a:ext uri="{FF2B5EF4-FFF2-40B4-BE49-F238E27FC236}">
                <a16:creationId xmlns:a16="http://schemas.microsoft.com/office/drawing/2014/main" id="{5EC43B1E-1BDC-4450-9F41-147E7C44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numero diapositiva 1">
            <a:extLst>
              <a:ext uri="{FF2B5EF4-FFF2-40B4-BE49-F238E27FC236}">
                <a16:creationId xmlns:a16="http://schemas.microsoft.com/office/drawing/2014/main" id="{392ABD55-8B7F-4B3D-8C6D-2506B33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2FB8F7-17B5-4CF6-95DB-0AB730097DD6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5843" name="Rettangolo 2">
            <a:extLst>
              <a:ext uri="{FF2B5EF4-FFF2-40B4-BE49-F238E27FC236}">
                <a16:creationId xmlns:a16="http://schemas.microsoft.com/office/drawing/2014/main" id="{2EDBC7DA-41E8-488B-A089-F6C7D18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15889"/>
            <a:ext cx="6678612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</a:t>
            </a:r>
            <a:r>
              <a:rPr lang="it-IT" altLang="it-IT" sz="2400">
                <a:solidFill>
                  <a:srgbClr val="FF0000"/>
                </a:solidFill>
                <a:latin typeface="Arial" panose="020B0604020202020204" pitchFamily="34" charset="0"/>
              </a:rPr>
              <a:t>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cont=cont+1   </a:t>
            </a:r>
          </a:p>
        </p:txBody>
      </p:sp>
      <p:sp>
        <p:nvSpPr>
          <p:cNvPr id="35844" name="CasellaDiTesto 3">
            <a:extLst>
              <a:ext uri="{FF2B5EF4-FFF2-40B4-BE49-F238E27FC236}">
                <a16:creationId xmlns:a16="http://schemas.microsoft.com/office/drawing/2014/main" id="{4288701F-F55C-4420-955D-15EECC7A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04814"/>
            <a:ext cx="108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Memoria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b=1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d=2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</p:txBody>
      </p:sp>
      <p:sp>
        <p:nvSpPr>
          <p:cNvPr id="35845" name="CasellaDiTesto 4">
            <a:extLst>
              <a:ext uri="{FF2B5EF4-FFF2-40B4-BE49-F238E27FC236}">
                <a16:creationId xmlns:a16="http://schemas.microsoft.com/office/drawing/2014/main" id="{094A8C5A-6241-489E-940E-1E081B019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1416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Video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Quanti ….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Microsoft Office PowerPoint</Application>
  <PresentationFormat>Widescreen</PresentationFormat>
  <Paragraphs>777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Codice animato</vt:lpstr>
      <vt:lpstr>Esercizio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animato</dc:title>
  <dc:creator>Alessandro Campi</dc:creator>
  <cp:lastModifiedBy>Alessandro Campi</cp:lastModifiedBy>
  <cp:revision>2</cp:revision>
  <dcterms:created xsi:type="dcterms:W3CDTF">2021-03-09T09:10:00Z</dcterms:created>
  <dcterms:modified xsi:type="dcterms:W3CDTF">2021-03-09T09:11:55Z</dcterms:modified>
</cp:coreProperties>
</file>