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DFF95B-3DC9-4AE9-83A6-073B5CD60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B57480E-6409-4385-9040-9C9512FF3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4BCB4A-9067-460F-A147-A8F02D24A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765C-14D6-4B2A-95D5-AF35608783AA}" type="datetimeFigureOut">
              <a:rPr lang="it-IT" smtClean="0"/>
              <a:t>16/03/2021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503338-0CB9-439A-AD58-BF1519DD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AECFB5-39BC-4B29-B1B8-8966E21E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CFF1-0DFC-4D1A-8E14-E1D8630107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856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8F7FE2-ACB6-4023-86BA-0CFE6CB2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3B6A49F-7B57-4F84-AA6B-4AF7049B9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9D97EB-1687-43BD-B5ED-4B4B3B9C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765C-14D6-4B2A-95D5-AF35608783AA}" type="datetimeFigureOut">
              <a:rPr lang="it-IT" smtClean="0"/>
              <a:t>16/03/2021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2068C0-E8EE-40C2-8BA2-F774529B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7359B2-F8C7-4BDA-8D6E-C5781F5E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CFF1-0DFC-4D1A-8E14-E1D8630107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298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0FBBE43-0D3B-4CB9-BC73-56642782C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5CEDE12-158D-4E57-8FD3-4CE3FEF4F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841B44-EF20-4EC6-B61B-07028844F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765C-14D6-4B2A-95D5-AF35608783AA}" type="datetimeFigureOut">
              <a:rPr lang="it-IT" smtClean="0"/>
              <a:t>16/03/2021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C7D774-3F0F-4A75-8268-83B7021E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BE3882-9B41-421F-8185-AB711C13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CFF1-0DFC-4D1A-8E14-E1D8630107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933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84920D-4B12-422B-9102-5F259680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3CD372-D911-4985-BB8F-7D0B95795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C2B751-A29C-4706-B5C5-2FF23527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765C-14D6-4B2A-95D5-AF35608783AA}" type="datetimeFigureOut">
              <a:rPr lang="it-IT" smtClean="0"/>
              <a:t>16/03/2021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B3B354-3F09-4394-92BC-5D6090CFC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AB8FE4-7862-4D5E-84AC-D895F12F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CFF1-0DFC-4D1A-8E14-E1D8630107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935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E78042-B385-44DD-B622-2E543EC3B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7D4CB27-8802-48D8-A546-12921C831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7C33F9-8C83-4916-84B3-40AD9156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765C-14D6-4B2A-95D5-AF35608783AA}" type="datetimeFigureOut">
              <a:rPr lang="it-IT" smtClean="0"/>
              <a:t>16/03/2021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3C81D1-0C71-47E9-9006-71082D05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98D5D6-BF8C-4A6A-A889-9C5F93C4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CFF1-0DFC-4D1A-8E14-E1D8630107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616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C14000-6BD5-4821-BC16-28A65F558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75C8A1-F966-4288-8966-10D6E347E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FF5135F-01B3-407A-B4F5-743EC3AFC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81B143-640A-4786-BEF5-225951414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765C-14D6-4B2A-95D5-AF35608783AA}" type="datetimeFigureOut">
              <a:rPr lang="it-IT" smtClean="0"/>
              <a:t>16/03/2021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B21742-EE30-4DB0-B5D1-D968189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A5EC946-8523-4068-AD1F-6C7689A3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CFF1-0DFC-4D1A-8E14-E1D8630107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856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363CAC-CEBF-4059-9B9C-0BC66D132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9FA6B9-7C64-4ECB-A09D-AC1836AB0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DC09587-9D2B-4B71-9DC9-437D01B2B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2C06D7F-8593-4BEE-8E54-D6C61396B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AF77B3A-475A-4473-8C7E-8CAE07EE5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30E8009-C6BA-47CB-A063-986806B6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765C-14D6-4B2A-95D5-AF35608783AA}" type="datetimeFigureOut">
              <a:rPr lang="it-IT" smtClean="0"/>
              <a:t>16/03/2021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CCF09C1-0F5E-4794-8355-7D7117E3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80C8773-1251-43EE-ADC2-BAAA8575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CFF1-0DFC-4D1A-8E14-E1D8630107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150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89E22C-0B39-48D5-9279-BFEA9275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94DF8BD-2352-4027-BE9A-DF350A456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765C-14D6-4B2A-95D5-AF35608783AA}" type="datetimeFigureOut">
              <a:rPr lang="it-IT" smtClean="0"/>
              <a:t>16/03/2021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529E3E-D41E-4E0A-B9E6-A8EF301C0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58EF40C-C5C8-4F19-91EE-89E6D1DE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CFF1-0DFC-4D1A-8E14-E1D8630107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083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2E2651C-53E1-4988-AE17-E9DD918ED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765C-14D6-4B2A-95D5-AF35608783AA}" type="datetimeFigureOut">
              <a:rPr lang="it-IT" smtClean="0"/>
              <a:t>16/03/2021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5108E7F-8F8B-484B-93F6-6399F614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E2FB02A-DCC4-4B44-8288-98ADEA8C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CFF1-0DFC-4D1A-8E14-E1D8630107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677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F31B7F-7E8B-42F8-BFCC-456E800CE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3171D4-EA5C-4995-9896-1C7D83728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4E5051-16B6-4075-82E2-9FFDB3528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E60CE6-576F-4F94-BB0F-DC13873B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765C-14D6-4B2A-95D5-AF35608783AA}" type="datetimeFigureOut">
              <a:rPr lang="it-IT" smtClean="0"/>
              <a:t>16/03/2021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B70900-8AA9-486F-BB6B-49067F7CA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F4AF6A4-4F32-4571-8373-4A34FD18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CFF1-0DFC-4D1A-8E14-E1D8630107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939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BEADEB-33BA-4808-A63C-91477AA1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01702DF-4658-4CD7-8E80-9FD153E8C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B6598CD-5805-4DCF-8511-A8452B685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874155-0D01-43DF-B051-AAE049AD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765C-14D6-4B2A-95D5-AF35608783AA}" type="datetimeFigureOut">
              <a:rPr lang="it-IT" smtClean="0"/>
              <a:t>16/03/2021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DD19165-CCE8-4E6C-B569-F76E16067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7801F19-7EE9-4A90-9DF5-2531ABE5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CFF1-0DFC-4D1A-8E14-E1D8630107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284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74D5861-A824-4FA6-8F6C-CE681DFA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6CA2DC-8791-42F6-A3EE-F2B5409B0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3FB3EF-A55F-40CD-9E53-9A53E2548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A765C-14D6-4B2A-95D5-AF35608783AA}" type="datetimeFigureOut">
              <a:rPr lang="it-IT" smtClean="0"/>
              <a:t>16/03/2021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D0AA1A-906E-4F3B-B7F9-723C65365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76015E-BCA5-4F01-B0A3-1E6F0CB8B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4CFF1-0DFC-4D1A-8E14-E1D8630107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21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DE0E372-CDC8-4272-99C9-4CDFC0D27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74" y="0"/>
            <a:ext cx="11987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94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Campi</dc:creator>
  <cp:lastModifiedBy>Alessandro Campi</cp:lastModifiedBy>
  <cp:revision>1</cp:revision>
  <dcterms:created xsi:type="dcterms:W3CDTF">2021-03-16T15:27:56Z</dcterms:created>
  <dcterms:modified xsi:type="dcterms:W3CDTF">2021-03-16T15:30:04Z</dcterms:modified>
</cp:coreProperties>
</file>