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87" r:id="rId4"/>
  </p:sldMasterIdLst>
  <p:notesMasterIdLst>
    <p:notesMasterId r:id="rId44"/>
  </p:notesMasterIdLst>
  <p:sldIdLst>
    <p:sldId id="256" r:id="rId5"/>
    <p:sldId id="257" r:id="rId6"/>
    <p:sldId id="258" r:id="rId7"/>
    <p:sldId id="295" r:id="rId8"/>
    <p:sldId id="259" r:id="rId9"/>
    <p:sldId id="260" r:id="rId10"/>
    <p:sldId id="261" r:id="rId11"/>
    <p:sldId id="262" r:id="rId12"/>
    <p:sldId id="263" r:id="rId13"/>
    <p:sldId id="264" r:id="rId14"/>
    <p:sldId id="265" r:id="rId15"/>
    <p:sldId id="267" r:id="rId16"/>
    <p:sldId id="269" r:id="rId17"/>
    <p:sldId id="273" r:id="rId18"/>
    <p:sldId id="275" r:id="rId19"/>
    <p:sldId id="281" r:id="rId20"/>
    <p:sldId id="294" r:id="rId21"/>
    <p:sldId id="285" r:id="rId22"/>
    <p:sldId id="289" r:id="rId23"/>
    <p:sldId id="291" r:id="rId24"/>
    <p:sldId id="293" r:id="rId25"/>
    <p:sldId id="277" r:id="rId26"/>
    <p:sldId id="971" r:id="rId27"/>
    <p:sldId id="972" r:id="rId28"/>
    <p:sldId id="973" r:id="rId29"/>
    <p:sldId id="974" r:id="rId30"/>
    <p:sldId id="975" r:id="rId31"/>
    <p:sldId id="976" r:id="rId32"/>
    <p:sldId id="977" r:id="rId33"/>
    <p:sldId id="978" r:id="rId34"/>
    <p:sldId id="979" r:id="rId35"/>
    <p:sldId id="980" r:id="rId36"/>
    <p:sldId id="981" r:id="rId37"/>
    <p:sldId id="982" r:id="rId38"/>
    <p:sldId id="983" r:id="rId39"/>
    <p:sldId id="984" r:id="rId40"/>
    <p:sldId id="985" r:id="rId41"/>
    <p:sldId id="986" r:id="rId42"/>
    <p:sldId id="987" r:id="rId4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FD033-2C13-430E-BBBB-3775F6834971}" type="datetimeFigureOut">
              <a:rPr lang="it-IT" smtClean="0"/>
              <a:t>16/03/2021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02107-B830-4703-AE49-2620C5D6C1FB}" type="slidenum">
              <a:rPr lang="it-IT" smtClean="0"/>
              <a:t>‹N›</a:t>
            </a:fld>
            <a:endParaRPr lang="it-IT"/>
          </a:p>
        </p:txBody>
      </p:sp>
    </p:spTree>
    <p:extLst>
      <p:ext uri="{BB962C8B-B14F-4D97-AF65-F5344CB8AC3E}">
        <p14:creationId xmlns:p14="http://schemas.microsoft.com/office/powerpoint/2010/main" val="360661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t-IT" altLang="it-IT"/>
          </a:p>
        </p:txBody>
      </p:sp>
      <p:sp>
        <p:nvSpPr>
          <p:cNvPr id="33796"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itchFamily="34" charset="0"/>
              </a:defRPr>
            </a:lvl1pPr>
            <a:lvl2pPr marL="685817" indent="-263776">
              <a:spcBef>
                <a:spcPct val="30000"/>
              </a:spcBef>
              <a:defRPr sz="1100">
                <a:solidFill>
                  <a:schemeClr val="tx1"/>
                </a:solidFill>
                <a:latin typeface="Calibri" pitchFamily="34" charset="0"/>
              </a:defRPr>
            </a:lvl2pPr>
            <a:lvl3pPr marL="1055103" indent="-211021">
              <a:spcBef>
                <a:spcPct val="30000"/>
              </a:spcBef>
              <a:defRPr sz="1100">
                <a:solidFill>
                  <a:schemeClr val="tx1"/>
                </a:solidFill>
                <a:latin typeface="Calibri" pitchFamily="34" charset="0"/>
              </a:defRPr>
            </a:lvl3pPr>
            <a:lvl4pPr marL="1477145" indent="-211021">
              <a:spcBef>
                <a:spcPct val="30000"/>
              </a:spcBef>
              <a:defRPr sz="1100">
                <a:solidFill>
                  <a:schemeClr val="tx1"/>
                </a:solidFill>
                <a:latin typeface="Calibri" pitchFamily="34" charset="0"/>
              </a:defRPr>
            </a:lvl4pPr>
            <a:lvl5pPr marL="1899186" indent="-211021">
              <a:spcBef>
                <a:spcPct val="30000"/>
              </a:spcBef>
              <a:defRPr sz="1100">
                <a:solidFill>
                  <a:schemeClr val="tx1"/>
                </a:solidFill>
                <a:latin typeface="Calibri" pitchFamily="34" charset="0"/>
              </a:defRPr>
            </a:lvl5pPr>
            <a:lvl6pPr marL="2321227" indent="-211021" eaLnBrk="0" fontAlgn="base" hangingPunct="0">
              <a:spcBef>
                <a:spcPct val="30000"/>
              </a:spcBef>
              <a:spcAft>
                <a:spcPct val="0"/>
              </a:spcAft>
              <a:defRPr sz="1100">
                <a:solidFill>
                  <a:schemeClr val="tx1"/>
                </a:solidFill>
                <a:latin typeface="Calibri" pitchFamily="34" charset="0"/>
              </a:defRPr>
            </a:lvl6pPr>
            <a:lvl7pPr marL="2743269" indent="-211021" eaLnBrk="0" fontAlgn="base" hangingPunct="0">
              <a:spcBef>
                <a:spcPct val="30000"/>
              </a:spcBef>
              <a:spcAft>
                <a:spcPct val="0"/>
              </a:spcAft>
              <a:defRPr sz="1100">
                <a:solidFill>
                  <a:schemeClr val="tx1"/>
                </a:solidFill>
                <a:latin typeface="Calibri" pitchFamily="34" charset="0"/>
              </a:defRPr>
            </a:lvl7pPr>
            <a:lvl8pPr marL="3165310" indent="-211021" eaLnBrk="0" fontAlgn="base" hangingPunct="0">
              <a:spcBef>
                <a:spcPct val="30000"/>
              </a:spcBef>
              <a:spcAft>
                <a:spcPct val="0"/>
              </a:spcAft>
              <a:defRPr sz="1100">
                <a:solidFill>
                  <a:schemeClr val="tx1"/>
                </a:solidFill>
                <a:latin typeface="Calibri" pitchFamily="34" charset="0"/>
              </a:defRPr>
            </a:lvl8pPr>
            <a:lvl9pPr marL="3587351" indent="-211021" eaLnBrk="0" fontAlgn="base" hangingPunct="0">
              <a:spcBef>
                <a:spcPct val="30000"/>
              </a:spcBef>
              <a:spcAft>
                <a:spcPct val="0"/>
              </a:spcAft>
              <a:defRPr sz="11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5B291114-BD27-4AE7-B0EC-35740F14F45D}" type="slidenum">
              <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a:t>
            </a:fld>
            <a:endPar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4042194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29700"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B5C35C3A-8DBA-457D-BB0C-260FA0ED0449}" type="slidenum">
              <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14</a:t>
            </a:fld>
            <a:endPar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593092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9BF6023A-7CBA-4A26-8BFE-53CC1F51D0FC}" type="slidenum">
              <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15</a:t>
            </a:fld>
            <a:endPar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it-IT"/>
          </a:p>
        </p:txBody>
      </p:sp>
    </p:spTree>
    <p:extLst>
      <p:ext uri="{BB962C8B-B14F-4D97-AF65-F5344CB8AC3E}">
        <p14:creationId xmlns:p14="http://schemas.microsoft.com/office/powerpoint/2010/main" val="352410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78852"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527FBA0A-7CB1-46AA-8C9B-6F30C1A6AD25}" type="slidenum">
              <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16</a:t>
            </a:fld>
            <a:endPar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2816231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78852"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527FBA0A-7CB1-46AA-8C9B-6F30C1A6AD25}" type="slidenum">
              <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17</a:t>
            </a:fld>
            <a:endPar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209554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87044"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19B8A90-D5CB-4B58-A719-C092694AEC7D}" type="slidenum">
              <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18</a:t>
            </a:fld>
            <a:endPar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525892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95236"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E6A202FF-63FF-4F73-A181-B7BF9830340E}" type="slidenum">
              <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19</a:t>
            </a:fld>
            <a:endPar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4294868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13316"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A68BBD-8317-4640-BB8E-6969E437C7FA}"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328316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184">
              <a:spcBef>
                <a:spcPct val="30000"/>
              </a:spcBef>
              <a:defRPr sz="1100">
                <a:solidFill>
                  <a:schemeClr val="tx1"/>
                </a:solidFill>
                <a:latin typeface="Times New Roman" pitchFamily="18" charset="0"/>
              </a:defRPr>
            </a:lvl1pPr>
            <a:lvl2pPr marL="685817" indent="-263776" defTabSz="882184">
              <a:spcBef>
                <a:spcPct val="30000"/>
              </a:spcBef>
              <a:defRPr sz="1100">
                <a:solidFill>
                  <a:schemeClr val="tx1"/>
                </a:solidFill>
                <a:latin typeface="Times New Roman" pitchFamily="18" charset="0"/>
              </a:defRPr>
            </a:lvl2pPr>
            <a:lvl3pPr marL="1055103" indent="-211021" defTabSz="882184">
              <a:spcBef>
                <a:spcPct val="30000"/>
              </a:spcBef>
              <a:defRPr sz="1100">
                <a:solidFill>
                  <a:schemeClr val="tx1"/>
                </a:solidFill>
                <a:latin typeface="Times New Roman" pitchFamily="18" charset="0"/>
              </a:defRPr>
            </a:lvl3pPr>
            <a:lvl4pPr marL="1477145" indent="-211021" defTabSz="882184">
              <a:spcBef>
                <a:spcPct val="30000"/>
              </a:spcBef>
              <a:defRPr sz="1100">
                <a:solidFill>
                  <a:schemeClr val="tx1"/>
                </a:solidFill>
                <a:latin typeface="Times New Roman" pitchFamily="18" charset="0"/>
              </a:defRPr>
            </a:lvl4pPr>
            <a:lvl5pPr marL="1899186" indent="-211021" defTabSz="882184">
              <a:spcBef>
                <a:spcPct val="30000"/>
              </a:spcBef>
              <a:defRPr sz="1100">
                <a:solidFill>
                  <a:schemeClr val="tx1"/>
                </a:solidFill>
                <a:latin typeface="Times New Roman" pitchFamily="18" charset="0"/>
              </a:defRPr>
            </a:lvl5pPr>
            <a:lvl6pPr marL="2321227" indent="-211021" defTabSz="882184" eaLnBrk="0" fontAlgn="base" hangingPunct="0">
              <a:spcBef>
                <a:spcPct val="30000"/>
              </a:spcBef>
              <a:spcAft>
                <a:spcPct val="0"/>
              </a:spcAft>
              <a:defRPr sz="1100">
                <a:solidFill>
                  <a:schemeClr val="tx1"/>
                </a:solidFill>
                <a:latin typeface="Times New Roman" pitchFamily="18" charset="0"/>
              </a:defRPr>
            </a:lvl6pPr>
            <a:lvl7pPr marL="2743269" indent="-211021" defTabSz="882184" eaLnBrk="0" fontAlgn="base" hangingPunct="0">
              <a:spcBef>
                <a:spcPct val="30000"/>
              </a:spcBef>
              <a:spcAft>
                <a:spcPct val="0"/>
              </a:spcAft>
              <a:defRPr sz="1100">
                <a:solidFill>
                  <a:schemeClr val="tx1"/>
                </a:solidFill>
                <a:latin typeface="Times New Roman" pitchFamily="18" charset="0"/>
              </a:defRPr>
            </a:lvl7pPr>
            <a:lvl8pPr marL="3165310" indent="-211021" defTabSz="882184" eaLnBrk="0" fontAlgn="base" hangingPunct="0">
              <a:spcBef>
                <a:spcPct val="30000"/>
              </a:spcBef>
              <a:spcAft>
                <a:spcPct val="0"/>
              </a:spcAft>
              <a:defRPr sz="1100">
                <a:solidFill>
                  <a:schemeClr val="tx1"/>
                </a:solidFill>
                <a:latin typeface="Times New Roman" pitchFamily="18" charset="0"/>
              </a:defRPr>
            </a:lvl8pPr>
            <a:lvl9pPr marL="3587351" indent="-211021" defTabSz="882184" eaLnBrk="0" fontAlgn="base" hangingPunct="0">
              <a:spcBef>
                <a:spcPct val="30000"/>
              </a:spcBef>
              <a:spcAft>
                <a:spcPct val="0"/>
              </a:spcAft>
              <a:defRPr sz="1100">
                <a:solidFill>
                  <a:schemeClr val="tx1"/>
                </a:solidFill>
                <a:latin typeface="Times New Roman" pitchFamily="18" charset="0"/>
              </a:defRPr>
            </a:lvl9pPr>
          </a:lstStyle>
          <a:p>
            <a:pPr marL="0" marR="0" lvl="0" indent="0" algn="r" defTabSz="882184" rtl="0" eaLnBrk="1" fontAlgn="auto" latinLnBrk="0" hangingPunct="1">
              <a:lnSpc>
                <a:spcPct val="100000"/>
              </a:lnSpc>
              <a:spcBef>
                <a:spcPct val="0"/>
              </a:spcBef>
              <a:spcAft>
                <a:spcPts val="0"/>
              </a:spcAft>
              <a:buClrTx/>
              <a:buSzTx/>
              <a:buFontTx/>
              <a:buNone/>
              <a:tabLst/>
              <a:defRPr/>
            </a:pPr>
            <a:fld id="{77583CF7-11D8-425C-98B3-6CA321A99D37}" type="slidenum">
              <a:rPr kumimoji="0" lang="en-US" altLang="it-IT"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882184" rtl="0" eaLnBrk="1" fontAlgn="auto" latinLnBrk="0" hangingPunct="1">
                <a:lnSpc>
                  <a:spcPct val="100000"/>
                </a:lnSpc>
                <a:spcBef>
                  <a:spcPct val="0"/>
                </a:spcBef>
                <a:spcAft>
                  <a:spcPts val="0"/>
                </a:spcAft>
                <a:buClrTx/>
                <a:buSzTx/>
                <a:buFontTx/>
                <a:buNone/>
                <a:tabLst/>
                <a:defRPr/>
              </a:pPr>
              <a:t>23</a:t>
            </a:fld>
            <a:endParaRPr kumimoji="0" lang="en-US" altLang="it-IT"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Tree>
    <p:extLst>
      <p:ext uri="{BB962C8B-B14F-4D97-AF65-F5344CB8AC3E}">
        <p14:creationId xmlns:p14="http://schemas.microsoft.com/office/powerpoint/2010/main" val="898521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t-IT" altLang="it-IT"/>
          </a:p>
        </p:txBody>
      </p:sp>
      <p:sp>
        <p:nvSpPr>
          <p:cNvPr id="15364"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28BC8C8-A958-4A2A-99CF-0F85F2059122}"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247610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t-IT" altLang="it-IT"/>
          </a:p>
        </p:txBody>
      </p:sp>
      <p:sp>
        <p:nvSpPr>
          <p:cNvPr id="17412"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493A229-8B87-436A-824A-67E8DACC2285}"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855606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t-IT" altLang="it-IT"/>
          </a:p>
        </p:txBody>
      </p:sp>
      <p:sp>
        <p:nvSpPr>
          <p:cNvPr id="37892"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itchFamily="34" charset="0"/>
              </a:defRPr>
            </a:lvl1pPr>
            <a:lvl2pPr marL="685817" indent="-263776">
              <a:spcBef>
                <a:spcPct val="30000"/>
              </a:spcBef>
              <a:defRPr sz="1100">
                <a:solidFill>
                  <a:schemeClr val="tx1"/>
                </a:solidFill>
                <a:latin typeface="Calibri" pitchFamily="34" charset="0"/>
              </a:defRPr>
            </a:lvl2pPr>
            <a:lvl3pPr marL="1055103" indent="-211021">
              <a:spcBef>
                <a:spcPct val="30000"/>
              </a:spcBef>
              <a:defRPr sz="1100">
                <a:solidFill>
                  <a:schemeClr val="tx1"/>
                </a:solidFill>
                <a:latin typeface="Calibri" pitchFamily="34" charset="0"/>
              </a:defRPr>
            </a:lvl3pPr>
            <a:lvl4pPr marL="1477145" indent="-211021">
              <a:spcBef>
                <a:spcPct val="30000"/>
              </a:spcBef>
              <a:defRPr sz="1100">
                <a:solidFill>
                  <a:schemeClr val="tx1"/>
                </a:solidFill>
                <a:latin typeface="Calibri" pitchFamily="34" charset="0"/>
              </a:defRPr>
            </a:lvl4pPr>
            <a:lvl5pPr marL="1899186" indent="-211021">
              <a:spcBef>
                <a:spcPct val="30000"/>
              </a:spcBef>
              <a:defRPr sz="1100">
                <a:solidFill>
                  <a:schemeClr val="tx1"/>
                </a:solidFill>
                <a:latin typeface="Calibri" pitchFamily="34" charset="0"/>
              </a:defRPr>
            </a:lvl5pPr>
            <a:lvl6pPr marL="2321227" indent="-211021" eaLnBrk="0" fontAlgn="base" hangingPunct="0">
              <a:spcBef>
                <a:spcPct val="30000"/>
              </a:spcBef>
              <a:spcAft>
                <a:spcPct val="0"/>
              </a:spcAft>
              <a:defRPr sz="1100">
                <a:solidFill>
                  <a:schemeClr val="tx1"/>
                </a:solidFill>
                <a:latin typeface="Calibri" pitchFamily="34" charset="0"/>
              </a:defRPr>
            </a:lvl6pPr>
            <a:lvl7pPr marL="2743269" indent="-211021" eaLnBrk="0" fontAlgn="base" hangingPunct="0">
              <a:spcBef>
                <a:spcPct val="30000"/>
              </a:spcBef>
              <a:spcAft>
                <a:spcPct val="0"/>
              </a:spcAft>
              <a:defRPr sz="1100">
                <a:solidFill>
                  <a:schemeClr val="tx1"/>
                </a:solidFill>
                <a:latin typeface="Calibri" pitchFamily="34" charset="0"/>
              </a:defRPr>
            </a:lvl7pPr>
            <a:lvl8pPr marL="3165310" indent="-211021" eaLnBrk="0" fontAlgn="base" hangingPunct="0">
              <a:spcBef>
                <a:spcPct val="30000"/>
              </a:spcBef>
              <a:spcAft>
                <a:spcPct val="0"/>
              </a:spcAft>
              <a:defRPr sz="1100">
                <a:solidFill>
                  <a:schemeClr val="tx1"/>
                </a:solidFill>
                <a:latin typeface="Calibri" pitchFamily="34" charset="0"/>
              </a:defRPr>
            </a:lvl8pPr>
            <a:lvl9pPr marL="3587351" indent="-211021" eaLnBrk="0" fontAlgn="base" hangingPunct="0">
              <a:spcBef>
                <a:spcPct val="30000"/>
              </a:spcBef>
              <a:spcAft>
                <a:spcPct val="0"/>
              </a:spcAft>
              <a:defRPr sz="11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ADE23625-866D-4B59-99BA-5092ED009065}" type="slidenum">
              <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3</a:t>
            </a:fld>
            <a:endPar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924458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19460"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43B4DD-E3A3-486E-94B8-C5830FA0B32F}"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312714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21508"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65C1504-8230-4F83-B313-20717470DB91}"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184807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23556"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FB16047-CA31-4D17-B821-A60F57E18BEB}"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77800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28676"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274455E-78CD-42F3-A23D-67B88BFFAB22}"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915844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184">
              <a:spcBef>
                <a:spcPct val="30000"/>
              </a:spcBef>
              <a:defRPr sz="1100">
                <a:solidFill>
                  <a:schemeClr val="tx1"/>
                </a:solidFill>
                <a:latin typeface="Times New Roman" pitchFamily="18" charset="0"/>
              </a:defRPr>
            </a:lvl1pPr>
            <a:lvl2pPr marL="685817" indent="-263776" defTabSz="882184">
              <a:spcBef>
                <a:spcPct val="30000"/>
              </a:spcBef>
              <a:defRPr sz="1100">
                <a:solidFill>
                  <a:schemeClr val="tx1"/>
                </a:solidFill>
                <a:latin typeface="Times New Roman" pitchFamily="18" charset="0"/>
              </a:defRPr>
            </a:lvl2pPr>
            <a:lvl3pPr marL="1055103" indent="-211021" defTabSz="882184">
              <a:spcBef>
                <a:spcPct val="30000"/>
              </a:spcBef>
              <a:defRPr sz="1100">
                <a:solidFill>
                  <a:schemeClr val="tx1"/>
                </a:solidFill>
                <a:latin typeface="Times New Roman" pitchFamily="18" charset="0"/>
              </a:defRPr>
            </a:lvl3pPr>
            <a:lvl4pPr marL="1477145" indent="-211021" defTabSz="882184">
              <a:spcBef>
                <a:spcPct val="30000"/>
              </a:spcBef>
              <a:defRPr sz="1100">
                <a:solidFill>
                  <a:schemeClr val="tx1"/>
                </a:solidFill>
                <a:latin typeface="Times New Roman" pitchFamily="18" charset="0"/>
              </a:defRPr>
            </a:lvl4pPr>
            <a:lvl5pPr marL="1899186" indent="-211021" defTabSz="882184">
              <a:spcBef>
                <a:spcPct val="30000"/>
              </a:spcBef>
              <a:defRPr sz="1100">
                <a:solidFill>
                  <a:schemeClr val="tx1"/>
                </a:solidFill>
                <a:latin typeface="Times New Roman" pitchFamily="18" charset="0"/>
              </a:defRPr>
            </a:lvl5pPr>
            <a:lvl6pPr marL="2321227" indent="-211021" defTabSz="882184" eaLnBrk="0" fontAlgn="base" hangingPunct="0">
              <a:spcBef>
                <a:spcPct val="30000"/>
              </a:spcBef>
              <a:spcAft>
                <a:spcPct val="0"/>
              </a:spcAft>
              <a:defRPr sz="1100">
                <a:solidFill>
                  <a:schemeClr val="tx1"/>
                </a:solidFill>
                <a:latin typeface="Times New Roman" pitchFamily="18" charset="0"/>
              </a:defRPr>
            </a:lvl6pPr>
            <a:lvl7pPr marL="2743269" indent="-211021" defTabSz="882184" eaLnBrk="0" fontAlgn="base" hangingPunct="0">
              <a:spcBef>
                <a:spcPct val="30000"/>
              </a:spcBef>
              <a:spcAft>
                <a:spcPct val="0"/>
              </a:spcAft>
              <a:defRPr sz="1100">
                <a:solidFill>
                  <a:schemeClr val="tx1"/>
                </a:solidFill>
                <a:latin typeface="Times New Roman" pitchFamily="18" charset="0"/>
              </a:defRPr>
            </a:lvl7pPr>
            <a:lvl8pPr marL="3165310" indent="-211021" defTabSz="882184" eaLnBrk="0" fontAlgn="base" hangingPunct="0">
              <a:spcBef>
                <a:spcPct val="30000"/>
              </a:spcBef>
              <a:spcAft>
                <a:spcPct val="0"/>
              </a:spcAft>
              <a:defRPr sz="1100">
                <a:solidFill>
                  <a:schemeClr val="tx1"/>
                </a:solidFill>
                <a:latin typeface="Times New Roman" pitchFamily="18" charset="0"/>
              </a:defRPr>
            </a:lvl8pPr>
            <a:lvl9pPr marL="3587351" indent="-211021" defTabSz="882184" eaLnBrk="0" fontAlgn="base" hangingPunct="0">
              <a:spcBef>
                <a:spcPct val="30000"/>
              </a:spcBef>
              <a:spcAft>
                <a:spcPct val="0"/>
              </a:spcAft>
              <a:defRPr sz="1100">
                <a:solidFill>
                  <a:schemeClr val="tx1"/>
                </a:solidFill>
                <a:latin typeface="Times New Roman" pitchFamily="18" charset="0"/>
              </a:defRPr>
            </a:lvl9pPr>
          </a:lstStyle>
          <a:p>
            <a:pPr marL="0" marR="0" lvl="0" indent="0" algn="r" defTabSz="882184" rtl="0" eaLnBrk="1" fontAlgn="auto" latinLnBrk="0" hangingPunct="1">
              <a:lnSpc>
                <a:spcPct val="100000"/>
              </a:lnSpc>
              <a:spcBef>
                <a:spcPct val="0"/>
              </a:spcBef>
              <a:spcAft>
                <a:spcPts val="0"/>
              </a:spcAft>
              <a:buClrTx/>
              <a:buSzTx/>
              <a:buFontTx/>
              <a:buNone/>
              <a:tabLst/>
              <a:defRPr/>
            </a:pPr>
            <a:fld id="{7F114FDF-94D2-47C9-B984-EC3EFBD52328}" type="slidenum">
              <a:rPr kumimoji="0" lang="en-US" altLang="it-IT"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882184" rtl="0" eaLnBrk="1" fontAlgn="auto" latinLnBrk="0" hangingPunct="1">
                <a:lnSpc>
                  <a:spcPct val="100000"/>
                </a:lnSpc>
                <a:spcBef>
                  <a:spcPct val="0"/>
                </a:spcBef>
                <a:spcAft>
                  <a:spcPts val="0"/>
                </a:spcAft>
                <a:buClrTx/>
                <a:buSzTx/>
                <a:buFontTx/>
                <a:buNone/>
                <a:tabLst/>
                <a:defRPr/>
              </a:pPr>
              <a:t>34</a:t>
            </a:fld>
            <a:endParaRPr kumimoji="0" lang="en-US" altLang="it-IT"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Tree>
    <p:extLst>
      <p:ext uri="{BB962C8B-B14F-4D97-AF65-F5344CB8AC3E}">
        <p14:creationId xmlns:p14="http://schemas.microsoft.com/office/powerpoint/2010/main" val="1050082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70660"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itchFamily="34" charset="0"/>
              </a:defRPr>
            </a:lvl1pPr>
            <a:lvl2pPr marL="685817" indent="-263776">
              <a:spcBef>
                <a:spcPct val="30000"/>
              </a:spcBef>
              <a:defRPr sz="1100">
                <a:solidFill>
                  <a:schemeClr val="tx1"/>
                </a:solidFill>
                <a:latin typeface="Calibri" pitchFamily="34" charset="0"/>
              </a:defRPr>
            </a:lvl2pPr>
            <a:lvl3pPr marL="1055103" indent="-211021">
              <a:spcBef>
                <a:spcPct val="30000"/>
              </a:spcBef>
              <a:defRPr sz="1100">
                <a:solidFill>
                  <a:schemeClr val="tx1"/>
                </a:solidFill>
                <a:latin typeface="Calibri" pitchFamily="34" charset="0"/>
              </a:defRPr>
            </a:lvl3pPr>
            <a:lvl4pPr marL="1477145" indent="-211021">
              <a:spcBef>
                <a:spcPct val="30000"/>
              </a:spcBef>
              <a:defRPr sz="1100">
                <a:solidFill>
                  <a:schemeClr val="tx1"/>
                </a:solidFill>
                <a:latin typeface="Calibri" pitchFamily="34" charset="0"/>
              </a:defRPr>
            </a:lvl4pPr>
            <a:lvl5pPr marL="1899186" indent="-211021">
              <a:spcBef>
                <a:spcPct val="30000"/>
              </a:spcBef>
              <a:defRPr sz="1100">
                <a:solidFill>
                  <a:schemeClr val="tx1"/>
                </a:solidFill>
                <a:latin typeface="Calibri" pitchFamily="34" charset="0"/>
              </a:defRPr>
            </a:lvl5pPr>
            <a:lvl6pPr marL="2321227" indent="-211021" eaLnBrk="0" fontAlgn="base" hangingPunct="0">
              <a:spcBef>
                <a:spcPct val="30000"/>
              </a:spcBef>
              <a:spcAft>
                <a:spcPct val="0"/>
              </a:spcAft>
              <a:defRPr sz="1100">
                <a:solidFill>
                  <a:schemeClr val="tx1"/>
                </a:solidFill>
                <a:latin typeface="Calibri" pitchFamily="34" charset="0"/>
              </a:defRPr>
            </a:lvl6pPr>
            <a:lvl7pPr marL="2743269" indent="-211021" eaLnBrk="0" fontAlgn="base" hangingPunct="0">
              <a:spcBef>
                <a:spcPct val="30000"/>
              </a:spcBef>
              <a:spcAft>
                <a:spcPct val="0"/>
              </a:spcAft>
              <a:defRPr sz="1100">
                <a:solidFill>
                  <a:schemeClr val="tx1"/>
                </a:solidFill>
                <a:latin typeface="Calibri" pitchFamily="34" charset="0"/>
              </a:defRPr>
            </a:lvl7pPr>
            <a:lvl8pPr marL="3165310" indent="-211021" eaLnBrk="0" fontAlgn="base" hangingPunct="0">
              <a:spcBef>
                <a:spcPct val="30000"/>
              </a:spcBef>
              <a:spcAft>
                <a:spcPct val="0"/>
              </a:spcAft>
              <a:defRPr sz="1100">
                <a:solidFill>
                  <a:schemeClr val="tx1"/>
                </a:solidFill>
                <a:latin typeface="Calibri" pitchFamily="34" charset="0"/>
              </a:defRPr>
            </a:lvl8pPr>
            <a:lvl9pPr marL="3587351" indent="-211021" eaLnBrk="0" fontAlgn="base" hangingPunct="0">
              <a:spcBef>
                <a:spcPct val="30000"/>
              </a:spcBef>
              <a:spcAft>
                <a:spcPct val="0"/>
              </a:spcAft>
              <a:defRPr sz="11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A289510B-9C4A-4403-A3C4-AAA1399D77CA}" type="slidenum">
              <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5</a:t>
            </a:fld>
            <a:endPar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3141720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74756"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itchFamily="34" charset="0"/>
              </a:defRPr>
            </a:lvl1pPr>
            <a:lvl2pPr marL="685817" indent="-263776">
              <a:spcBef>
                <a:spcPct val="30000"/>
              </a:spcBef>
              <a:defRPr sz="1100">
                <a:solidFill>
                  <a:schemeClr val="tx1"/>
                </a:solidFill>
                <a:latin typeface="Calibri" pitchFamily="34" charset="0"/>
              </a:defRPr>
            </a:lvl2pPr>
            <a:lvl3pPr marL="1055103" indent="-211021">
              <a:spcBef>
                <a:spcPct val="30000"/>
              </a:spcBef>
              <a:defRPr sz="1100">
                <a:solidFill>
                  <a:schemeClr val="tx1"/>
                </a:solidFill>
                <a:latin typeface="Calibri" pitchFamily="34" charset="0"/>
              </a:defRPr>
            </a:lvl3pPr>
            <a:lvl4pPr marL="1477145" indent="-211021">
              <a:spcBef>
                <a:spcPct val="30000"/>
              </a:spcBef>
              <a:defRPr sz="1100">
                <a:solidFill>
                  <a:schemeClr val="tx1"/>
                </a:solidFill>
                <a:latin typeface="Calibri" pitchFamily="34" charset="0"/>
              </a:defRPr>
            </a:lvl4pPr>
            <a:lvl5pPr marL="1899186" indent="-211021">
              <a:spcBef>
                <a:spcPct val="30000"/>
              </a:spcBef>
              <a:defRPr sz="1100">
                <a:solidFill>
                  <a:schemeClr val="tx1"/>
                </a:solidFill>
                <a:latin typeface="Calibri" pitchFamily="34" charset="0"/>
              </a:defRPr>
            </a:lvl5pPr>
            <a:lvl6pPr marL="2321227" indent="-211021" eaLnBrk="0" fontAlgn="base" hangingPunct="0">
              <a:spcBef>
                <a:spcPct val="30000"/>
              </a:spcBef>
              <a:spcAft>
                <a:spcPct val="0"/>
              </a:spcAft>
              <a:defRPr sz="1100">
                <a:solidFill>
                  <a:schemeClr val="tx1"/>
                </a:solidFill>
                <a:latin typeface="Calibri" pitchFamily="34" charset="0"/>
              </a:defRPr>
            </a:lvl6pPr>
            <a:lvl7pPr marL="2743269" indent="-211021" eaLnBrk="0" fontAlgn="base" hangingPunct="0">
              <a:spcBef>
                <a:spcPct val="30000"/>
              </a:spcBef>
              <a:spcAft>
                <a:spcPct val="0"/>
              </a:spcAft>
              <a:defRPr sz="1100">
                <a:solidFill>
                  <a:schemeClr val="tx1"/>
                </a:solidFill>
                <a:latin typeface="Calibri" pitchFamily="34" charset="0"/>
              </a:defRPr>
            </a:lvl7pPr>
            <a:lvl8pPr marL="3165310" indent="-211021" eaLnBrk="0" fontAlgn="base" hangingPunct="0">
              <a:spcBef>
                <a:spcPct val="30000"/>
              </a:spcBef>
              <a:spcAft>
                <a:spcPct val="0"/>
              </a:spcAft>
              <a:defRPr sz="1100">
                <a:solidFill>
                  <a:schemeClr val="tx1"/>
                </a:solidFill>
                <a:latin typeface="Calibri" pitchFamily="34" charset="0"/>
              </a:defRPr>
            </a:lvl8pPr>
            <a:lvl9pPr marL="3587351" indent="-211021" eaLnBrk="0" fontAlgn="base" hangingPunct="0">
              <a:spcBef>
                <a:spcPct val="30000"/>
              </a:spcBef>
              <a:spcAft>
                <a:spcPct val="0"/>
              </a:spcAft>
              <a:defRPr sz="11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21278D4C-6586-469E-9AA8-EDAA217BDF65}" type="slidenum">
              <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6</a:t>
            </a:fld>
            <a:endPar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67552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99332"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itchFamily="34" charset="0"/>
              </a:defRPr>
            </a:lvl1pPr>
            <a:lvl2pPr marL="685817" indent="-263776">
              <a:spcBef>
                <a:spcPct val="30000"/>
              </a:spcBef>
              <a:defRPr sz="1100">
                <a:solidFill>
                  <a:schemeClr val="tx1"/>
                </a:solidFill>
                <a:latin typeface="Calibri" pitchFamily="34" charset="0"/>
              </a:defRPr>
            </a:lvl2pPr>
            <a:lvl3pPr marL="1055103" indent="-211021">
              <a:spcBef>
                <a:spcPct val="30000"/>
              </a:spcBef>
              <a:defRPr sz="1100">
                <a:solidFill>
                  <a:schemeClr val="tx1"/>
                </a:solidFill>
                <a:latin typeface="Calibri" pitchFamily="34" charset="0"/>
              </a:defRPr>
            </a:lvl3pPr>
            <a:lvl4pPr marL="1477145" indent="-211021">
              <a:spcBef>
                <a:spcPct val="30000"/>
              </a:spcBef>
              <a:defRPr sz="1100">
                <a:solidFill>
                  <a:schemeClr val="tx1"/>
                </a:solidFill>
                <a:latin typeface="Calibri" pitchFamily="34" charset="0"/>
              </a:defRPr>
            </a:lvl4pPr>
            <a:lvl5pPr marL="1899186" indent="-211021">
              <a:spcBef>
                <a:spcPct val="30000"/>
              </a:spcBef>
              <a:defRPr sz="1100">
                <a:solidFill>
                  <a:schemeClr val="tx1"/>
                </a:solidFill>
                <a:latin typeface="Calibri" pitchFamily="34" charset="0"/>
              </a:defRPr>
            </a:lvl5pPr>
            <a:lvl6pPr marL="2321227" indent="-211021" eaLnBrk="0" fontAlgn="base" hangingPunct="0">
              <a:spcBef>
                <a:spcPct val="30000"/>
              </a:spcBef>
              <a:spcAft>
                <a:spcPct val="0"/>
              </a:spcAft>
              <a:defRPr sz="1100">
                <a:solidFill>
                  <a:schemeClr val="tx1"/>
                </a:solidFill>
                <a:latin typeface="Calibri" pitchFamily="34" charset="0"/>
              </a:defRPr>
            </a:lvl6pPr>
            <a:lvl7pPr marL="2743269" indent="-211021" eaLnBrk="0" fontAlgn="base" hangingPunct="0">
              <a:spcBef>
                <a:spcPct val="30000"/>
              </a:spcBef>
              <a:spcAft>
                <a:spcPct val="0"/>
              </a:spcAft>
              <a:defRPr sz="1100">
                <a:solidFill>
                  <a:schemeClr val="tx1"/>
                </a:solidFill>
                <a:latin typeface="Calibri" pitchFamily="34" charset="0"/>
              </a:defRPr>
            </a:lvl7pPr>
            <a:lvl8pPr marL="3165310" indent="-211021" eaLnBrk="0" fontAlgn="base" hangingPunct="0">
              <a:spcBef>
                <a:spcPct val="30000"/>
              </a:spcBef>
              <a:spcAft>
                <a:spcPct val="0"/>
              </a:spcAft>
              <a:defRPr sz="1100">
                <a:solidFill>
                  <a:schemeClr val="tx1"/>
                </a:solidFill>
                <a:latin typeface="Calibri" pitchFamily="34" charset="0"/>
              </a:defRPr>
            </a:lvl8pPr>
            <a:lvl9pPr marL="3587351" indent="-211021" eaLnBrk="0" fontAlgn="base" hangingPunct="0">
              <a:spcBef>
                <a:spcPct val="30000"/>
              </a:spcBef>
              <a:spcAft>
                <a:spcPct val="0"/>
              </a:spcAft>
              <a:defRPr sz="11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34869457-C1F2-4D28-B0B9-1B326CF3B945}" type="slidenum">
              <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7</a:t>
            </a:fld>
            <a:endPar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345910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103428"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itchFamily="34" charset="0"/>
              </a:defRPr>
            </a:lvl1pPr>
            <a:lvl2pPr marL="685817" indent="-263776">
              <a:spcBef>
                <a:spcPct val="30000"/>
              </a:spcBef>
              <a:defRPr sz="1100">
                <a:solidFill>
                  <a:schemeClr val="tx1"/>
                </a:solidFill>
                <a:latin typeface="Calibri" pitchFamily="34" charset="0"/>
              </a:defRPr>
            </a:lvl2pPr>
            <a:lvl3pPr marL="1055103" indent="-211021">
              <a:spcBef>
                <a:spcPct val="30000"/>
              </a:spcBef>
              <a:defRPr sz="1100">
                <a:solidFill>
                  <a:schemeClr val="tx1"/>
                </a:solidFill>
                <a:latin typeface="Calibri" pitchFamily="34" charset="0"/>
              </a:defRPr>
            </a:lvl3pPr>
            <a:lvl4pPr marL="1477145" indent="-211021">
              <a:spcBef>
                <a:spcPct val="30000"/>
              </a:spcBef>
              <a:defRPr sz="1100">
                <a:solidFill>
                  <a:schemeClr val="tx1"/>
                </a:solidFill>
                <a:latin typeface="Calibri" pitchFamily="34" charset="0"/>
              </a:defRPr>
            </a:lvl4pPr>
            <a:lvl5pPr marL="1899186" indent="-211021">
              <a:spcBef>
                <a:spcPct val="30000"/>
              </a:spcBef>
              <a:defRPr sz="1100">
                <a:solidFill>
                  <a:schemeClr val="tx1"/>
                </a:solidFill>
                <a:latin typeface="Calibri" pitchFamily="34" charset="0"/>
              </a:defRPr>
            </a:lvl5pPr>
            <a:lvl6pPr marL="2321227" indent="-211021" eaLnBrk="0" fontAlgn="base" hangingPunct="0">
              <a:spcBef>
                <a:spcPct val="30000"/>
              </a:spcBef>
              <a:spcAft>
                <a:spcPct val="0"/>
              </a:spcAft>
              <a:defRPr sz="1100">
                <a:solidFill>
                  <a:schemeClr val="tx1"/>
                </a:solidFill>
                <a:latin typeface="Calibri" pitchFamily="34" charset="0"/>
              </a:defRPr>
            </a:lvl6pPr>
            <a:lvl7pPr marL="2743269" indent="-211021" eaLnBrk="0" fontAlgn="base" hangingPunct="0">
              <a:spcBef>
                <a:spcPct val="30000"/>
              </a:spcBef>
              <a:spcAft>
                <a:spcPct val="0"/>
              </a:spcAft>
              <a:defRPr sz="1100">
                <a:solidFill>
                  <a:schemeClr val="tx1"/>
                </a:solidFill>
                <a:latin typeface="Calibri" pitchFamily="34" charset="0"/>
              </a:defRPr>
            </a:lvl7pPr>
            <a:lvl8pPr marL="3165310" indent="-211021" eaLnBrk="0" fontAlgn="base" hangingPunct="0">
              <a:spcBef>
                <a:spcPct val="30000"/>
              </a:spcBef>
              <a:spcAft>
                <a:spcPct val="0"/>
              </a:spcAft>
              <a:defRPr sz="1100">
                <a:solidFill>
                  <a:schemeClr val="tx1"/>
                </a:solidFill>
                <a:latin typeface="Calibri" pitchFamily="34" charset="0"/>
              </a:defRPr>
            </a:lvl8pPr>
            <a:lvl9pPr marL="3587351" indent="-211021" eaLnBrk="0" fontAlgn="base" hangingPunct="0">
              <a:spcBef>
                <a:spcPct val="30000"/>
              </a:spcBef>
              <a:spcAft>
                <a:spcPct val="0"/>
              </a:spcAft>
              <a:defRPr sz="11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0F784547-DEC6-4AD5-AE82-485A7064C647}" type="slidenum">
              <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8</a:t>
            </a:fld>
            <a:endParaRPr kumimoji="0" lang="it-IT" altLang="it-IT"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255236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3316"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7E252AA3-0795-494F-A748-E0298C2E9812}" type="slidenum">
              <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11</a:t>
            </a:fld>
            <a:endPar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397238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7412"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775BCA6A-D696-4468-BC48-D56936B95E79}" type="slidenum">
              <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12</a:t>
            </a:fld>
            <a:endPar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78569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21508"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17403B55-2272-4C74-9E6A-2DDF5FC900B8}" type="slidenum">
              <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13</a:t>
            </a:fld>
            <a:endParaRPr kumimoji="0" lang="it-IT" altLang="it-IT" sz="13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228912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4FA6E1-49E4-4430-AD9B-32755C5334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863E424-9600-4E99-97B6-F6388844C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812D95C-4D23-43DC-A2CE-DD42407B7045}"/>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5" name="Segnaposto piè di pagina 4">
            <a:extLst>
              <a:ext uri="{FF2B5EF4-FFF2-40B4-BE49-F238E27FC236}">
                <a16:creationId xmlns:a16="http://schemas.microsoft.com/office/drawing/2014/main" id="{D3E4E1D5-972A-4B9B-8BA8-6D6745E217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AA8013D-7574-4AC9-B29C-9E1E20A0C967}"/>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379290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C0D9C9-1A42-4D26-8AC3-6FE6886182C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F4A1DD3-A8BF-45CA-A63A-A25BD552FD0F}"/>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C33597-29E0-42F7-9548-43C067A58790}"/>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5" name="Segnaposto piè di pagina 4">
            <a:extLst>
              <a:ext uri="{FF2B5EF4-FFF2-40B4-BE49-F238E27FC236}">
                <a16:creationId xmlns:a16="http://schemas.microsoft.com/office/drawing/2014/main" id="{0BF33E52-8D95-4390-96D6-56A2E74F124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76CAA1-5138-4771-A236-DB3630A2E47A}"/>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995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718DBE0-F0C8-4E49-9B69-136F71CBFD2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11FAE36-F8C6-4C15-B9D0-9892114A32FB}"/>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E260E91-2DD0-40C9-B64C-10D3EB9F651C}"/>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5" name="Segnaposto piè di pagina 4">
            <a:extLst>
              <a:ext uri="{FF2B5EF4-FFF2-40B4-BE49-F238E27FC236}">
                <a16:creationId xmlns:a16="http://schemas.microsoft.com/office/drawing/2014/main" id="{CB041A88-9533-44EB-956E-07AA9D652C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018B2B-A4E8-4FFF-B206-CB80EB9F8792}"/>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685751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numero diapositiva 5"/>
          <p:cNvSpPr>
            <a:spLocks noGrp="1"/>
          </p:cNvSpPr>
          <p:nvPr>
            <p:ph type="sldNum" sz="quarter" idx="10"/>
          </p:nvPr>
        </p:nvSpPr>
        <p:spPr/>
        <p:txBody>
          <a:bodyPr/>
          <a:lstStyle>
            <a:lvl1pPr>
              <a:defRPr/>
            </a:lvl1pPr>
          </a:lstStyle>
          <a:p>
            <a:pPr fontAlgn="base">
              <a:spcBef>
                <a:spcPct val="0"/>
              </a:spcBef>
              <a:spcAft>
                <a:spcPct val="0"/>
              </a:spcAft>
              <a:defRPr/>
            </a:pPr>
            <a:fld id="{436E9354-5EDE-4D67-87B1-857504F8751B}"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2359619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7" name="Segnaposto testo 6"/>
          <p:cNvSpPr>
            <a:spLocks noGrp="1"/>
          </p:cNvSpPr>
          <p:nvPr>
            <p:ph type="body" sz="quarter" idx="13"/>
          </p:nvPr>
        </p:nvSpPr>
        <p:spPr>
          <a:xfrm>
            <a:off x="0" y="0"/>
            <a:ext cx="12192000" cy="6715148"/>
          </a:xfrm>
        </p:spPr>
        <p:txBody>
          <a:bodyPr/>
          <a:lstStyle>
            <a:lvl1pPr marL="0" indent="0">
              <a:spcBef>
                <a:spcPts val="0"/>
              </a:spcBef>
              <a:buNone/>
              <a:tabLst/>
              <a:defRPr sz="2400"/>
            </a:lvl1pPr>
          </a:lstStyle>
          <a:p>
            <a:pPr lvl="0"/>
            <a:r>
              <a:rPr lang="it-IT" dirty="0"/>
              <a:t>Fare clic per modificare stili del testo dello schema</a:t>
            </a:r>
          </a:p>
          <a:p>
            <a:pPr lvl="0"/>
            <a:r>
              <a:rPr lang="it-IT" dirty="0"/>
              <a:t>Secondo livello</a:t>
            </a:r>
          </a:p>
          <a:p>
            <a:pPr lvl="0"/>
            <a:r>
              <a:rPr lang="it-IT" dirty="0"/>
              <a:t>Terzo livello</a:t>
            </a:r>
          </a:p>
          <a:p>
            <a:pPr lvl="0"/>
            <a:r>
              <a:rPr lang="it-IT" dirty="0"/>
              <a:t>Quarto livello</a:t>
            </a:r>
          </a:p>
          <a:p>
            <a:pPr lvl="0"/>
            <a:r>
              <a:rPr lang="it-IT" dirty="0"/>
              <a:t>Quinto livello</a:t>
            </a:r>
          </a:p>
        </p:txBody>
      </p:sp>
      <p:sp>
        <p:nvSpPr>
          <p:cNvPr id="3" name="Segnaposto numero diapositiva 5"/>
          <p:cNvSpPr>
            <a:spLocks noGrp="1"/>
          </p:cNvSpPr>
          <p:nvPr>
            <p:ph type="sldNum" sz="quarter" idx="14"/>
          </p:nvPr>
        </p:nvSpPr>
        <p:spPr/>
        <p:txBody>
          <a:bodyPr/>
          <a:lstStyle>
            <a:lvl1pPr>
              <a:defRPr/>
            </a:lvl1pPr>
          </a:lstStyle>
          <a:p>
            <a:pPr fontAlgn="base">
              <a:spcBef>
                <a:spcPct val="0"/>
              </a:spcBef>
              <a:spcAft>
                <a:spcPct val="0"/>
              </a:spcAft>
              <a:defRPr/>
            </a:pPr>
            <a:fld id="{9FF7432A-A9B6-4B86-9F8D-0B27EB98C04C}"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3097252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numero diapositiva 5"/>
          <p:cNvSpPr>
            <a:spLocks noGrp="1"/>
          </p:cNvSpPr>
          <p:nvPr>
            <p:ph type="sldNum" sz="quarter" idx="10"/>
          </p:nvPr>
        </p:nvSpPr>
        <p:spPr/>
        <p:txBody>
          <a:bodyPr/>
          <a:lstStyle>
            <a:lvl1pPr>
              <a:defRPr/>
            </a:lvl1pPr>
          </a:lstStyle>
          <a:p>
            <a:pPr fontAlgn="base">
              <a:spcBef>
                <a:spcPct val="0"/>
              </a:spcBef>
              <a:spcAft>
                <a:spcPct val="0"/>
              </a:spcAft>
              <a:defRPr/>
            </a:pPr>
            <a:fld id="{E4A262BA-4728-4D80-AADC-5AA01005A80A}"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140317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5" name="Segnaposto piè di pagina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6" name="Segnaposto numero diapositiva 5"/>
          <p:cNvSpPr>
            <a:spLocks noGrp="1"/>
          </p:cNvSpPr>
          <p:nvPr>
            <p:ph type="sldNum" sz="quarter" idx="12"/>
          </p:nvPr>
        </p:nvSpPr>
        <p:spPr/>
        <p:txBody>
          <a:bodyPr/>
          <a:lstStyle>
            <a:lvl1pPr>
              <a:defRPr/>
            </a:lvl1pPr>
          </a:lstStyle>
          <a:p>
            <a:pPr fontAlgn="base">
              <a:spcBef>
                <a:spcPct val="0"/>
              </a:spcBef>
              <a:spcAft>
                <a:spcPct val="0"/>
              </a:spcAft>
              <a:defRPr/>
            </a:pPr>
            <a:fld id="{153148FF-9EDA-4504-AB84-DD7BC69D83F4}"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1496666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numero diapositiva 5"/>
          <p:cNvSpPr>
            <a:spLocks noGrp="1"/>
          </p:cNvSpPr>
          <p:nvPr>
            <p:ph type="sldNum" sz="quarter" idx="10"/>
          </p:nvPr>
        </p:nvSpPr>
        <p:spPr/>
        <p:txBody>
          <a:bodyPr/>
          <a:lstStyle>
            <a:lvl1pPr>
              <a:defRPr/>
            </a:lvl1pPr>
          </a:lstStyle>
          <a:p>
            <a:pPr fontAlgn="base">
              <a:spcBef>
                <a:spcPct val="0"/>
              </a:spcBef>
              <a:spcAft>
                <a:spcPct val="0"/>
              </a:spcAft>
              <a:defRPr/>
            </a:pPr>
            <a:fld id="{E6DF6F51-18D2-4420-BC32-3B235622A7A4}"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2875213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ue contenuti">
    <p:spTree>
      <p:nvGrpSpPr>
        <p:cNvPr id="1" name=""/>
        <p:cNvGrpSpPr/>
        <p:nvPr/>
      </p:nvGrpSpPr>
      <p:grpSpPr>
        <a:xfrm>
          <a:off x="0" y="0"/>
          <a:ext cx="0" cy="0"/>
          <a:chOff x="0" y="0"/>
          <a:chExt cx="0" cy="0"/>
        </a:xfrm>
      </p:grpSpPr>
      <p:sp>
        <p:nvSpPr>
          <p:cNvPr id="3" name="Segnaposto contenuto 2"/>
          <p:cNvSpPr>
            <a:spLocks noGrp="1"/>
          </p:cNvSpPr>
          <p:nvPr>
            <p:ph sz="half" idx="1"/>
          </p:nvPr>
        </p:nvSpPr>
        <p:spPr>
          <a:xfrm>
            <a:off x="0" y="1"/>
            <a:ext cx="5994400" cy="612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p:cNvSpPr>
            <a:spLocks noGrp="1"/>
          </p:cNvSpPr>
          <p:nvPr>
            <p:ph sz="half" idx="2"/>
          </p:nvPr>
        </p:nvSpPr>
        <p:spPr>
          <a:xfrm>
            <a:off x="6197600" y="1"/>
            <a:ext cx="5994400" cy="612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numero diapositiva 5"/>
          <p:cNvSpPr>
            <a:spLocks noGrp="1"/>
          </p:cNvSpPr>
          <p:nvPr>
            <p:ph type="sldNum" sz="quarter" idx="10"/>
          </p:nvPr>
        </p:nvSpPr>
        <p:spPr/>
        <p:txBody>
          <a:bodyPr/>
          <a:lstStyle>
            <a:lvl1pPr>
              <a:defRPr/>
            </a:lvl1pPr>
          </a:lstStyle>
          <a:p>
            <a:pPr fontAlgn="base">
              <a:spcBef>
                <a:spcPct val="0"/>
              </a:spcBef>
              <a:spcAft>
                <a:spcPct val="0"/>
              </a:spcAft>
              <a:defRPr/>
            </a:pPr>
            <a:fld id="{25B37D97-59D3-4C2F-8D0A-D5106A6314FA}"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119922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8" name="Segnaposto piè di pagina 7"/>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9" name="Segnaposto numero diapositiva 8"/>
          <p:cNvSpPr>
            <a:spLocks noGrp="1"/>
          </p:cNvSpPr>
          <p:nvPr>
            <p:ph type="sldNum" sz="quarter" idx="12"/>
          </p:nvPr>
        </p:nvSpPr>
        <p:spPr/>
        <p:txBody>
          <a:bodyPr/>
          <a:lstStyle>
            <a:lvl1pPr>
              <a:defRPr/>
            </a:lvl1pPr>
          </a:lstStyle>
          <a:p>
            <a:pPr fontAlgn="base">
              <a:spcBef>
                <a:spcPct val="0"/>
              </a:spcBef>
              <a:spcAft>
                <a:spcPct val="0"/>
              </a:spcAft>
              <a:defRPr/>
            </a:pPr>
            <a:fld id="{AE166EAE-4614-49AF-91E3-1EA9010C9F44}"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1890387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4" name="Segnaposto piè di pagina 3"/>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5" name="Segnaposto numero diapositiva 4"/>
          <p:cNvSpPr>
            <a:spLocks noGrp="1"/>
          </p:cNvSpPr>
          <p:nvPr>
            <p:ph type="sldNum" sz="quarter" idx="12"/>
          </p:nvPr>
        </p:nvSpPr>
        <p:spPr/>
        <p:txBody>
          <a:bodyPr/>
          <a:lstStyle>
            <a:lvl1pPr>
              <a:defRPr/>
            </a:lvl1pPr>
          </a:lstStyle>
          <a:p>
            <a:pPr fontAlgn="base">
              <a:spcBef>
                <a:spcPct val="0"/>
              </a:spcBef>
              <a:spcAft>
                <a:spcPct val="0"/>
              </a:spcAft>
              <a:defRPr/>
            </a:pPr>
            <a:fld id="{81D3E37D-5A02-4D07-B8DD-4895767C7277}"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72083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A3748-0ABC-46F1-86FF-2FE61511F3C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5F7723C-9BF1-4E5F-99B7-3A5495F13FCF}"/>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F341477-243A-43B4-B924-65A8678C69CF}"/>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5" name="Segnaposto piè di pagina 4">
            <a:extLst>
              <a:ext uri="{FF2B5EF4-FFF2-40B4-BE49-F238E27FC236}">
                <a16:creationId xmlns:a16="http://schemas.microsoft.com/office/drawing/2014/main" id="{05B27D56-4AFC-4D63-9B2F-FA400F0E072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51EAEE-1BCF-4075-9FE7-B47D49922883}"/>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39841363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3" name="Segnaposto piè di pagina 2"/>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4" name="Segnaposto numero diapositiva 3"/>
          <p:cNvSpPr>
            <a:spLocks noGrp="1"/>
          </p:cNvSpPr>
          <p:nvPr>
            <p:ph type="sldNum" sz="quarter" idx="12"/>
          </p:nvPr>
        </p:nvSpPr>
        <p:spPr/>
        <p:txBody>
          <a:bodyPr/>
          <a:lstStyle>
            <a:lvl1pPr>
              <a:defRPr/>
            </a:lvl1pPr>
          </a:lstStyle>
          <a:p>
            <a:pPr fontAlgn="base">
              <a:spcBef>
                <a:spcPct val="0"/>
              </a:spcBef>
              <a:spcAft>
                <a:spcPct val="0"/>
              </a:spcAft>
              <a:defRPr/>
            </a:pPr>
            <a:fld id="{3EEC03E9-A4D6-4DCE-8947-3FD981476120}"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2379154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6" name="Segnaposto piè di pagina 5"/>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7" name="Segnaposto numero diapositiva 6"/>
          <p:cNvSpPr>
            <a:spLocks noGrp="1"/>
          </p:cNvSpPr>
          <p:nvPr>
            <p:ph type="sldNum" sz="quarter" idx="12"/>
          </p:nvPr>
        </p:nvSpPr>
        <p:spPr/>
        <p:txBody>
          <a:bodyPr/>
          <a:lstStyle>
            <a:lvl1pPr>
              <a:defRPr/>
            </a:lvl1pPr>
          </a:lstStyle>
          <a:p>
            <a:pPr fontAlgn="base">
              <a:spcBef>
                <a:spcPct val="0"/>
              </a:spcBef>
              <a:spcAft>
                <a:spcPct val="0"/>
              </a:spcAft>
              <a:defRPr/>
            </a:pPr>
            <a:fld id="{A3CBB287-225E-4258-8B9E-BA8FFC6CA0F7}"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1097883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6" name="Segnaposto piè di pagina 5"/>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7" name="Segnaposto numero diapositiva 6"/>
          <p:cNvSpPr>
            <a:spLocks noGrp="1"/>
          </p:cNvSpPr>
          <p:nvPr>
            <p:ph type="sldNum" sz="quarter" idx="12"/>
          </p:nvPr>
        </p:nvSpPr>
        <p:spPr/>
        <p:txBody>
          <a:bodyPr/>
          <a:lstStyle>
            <a:lvl1pPr>
              <a:defRPr/>
            </a:lvl1pPr>
          </a:lstStyle>
          <a:p>
            <a:pPr fontAlgn="base">
              <a:spcBef>
                <a:spcPct val="0"/>
              </a:spcBef>
              <a:spcAft>
                <a:spcPct val="0"/>
              </a:spcAft>
              <a:defRPr/>
            </a:pPr>
            <a:fld id="{287BB259-6AAC-44C1-AB68-412188DEE6D7}"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41198528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5" name="Segnaposto piè di pagina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6" name="Segnaposto numero diapositiva 5"/>
          <p:cNvSpPr>
            <a:spLocks noGrp="1"/>
          </p:cNvSpPr>
          <p:nvPr>
            <p:ph type="sldNum" sz="quarter" idx="12"/>
          </p:nvPr>
        </p:nvSpPr>
        <p:spPr/>
        <p:txBody>
          <a:bodyPr/>
          <a:lstStyle>
            <a:lvl1pPr>
              <a:defRPr/>
            </a:lvl1pPr>
          </a:lstStyle>
          <a:p>
            <a:pPr fontAlgn="base">
              <a:spcBef>
                <a:spcPct val="0"/>
              </a:spcBef>
              <a:spcAft>
                <a:spcPct val="0"/>
              </a:spcAft>
              <a:defRPr/>
            </a:pPr>
            <a:fld id="{AF1876DB-BFC8-479A-B6DE-8319CF49DB52}"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1786872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5" name="Segnaposto piè di pagina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solidFill>
                <a:prstClr val="black"/>
              </a:solidFill>
            </a:endParaRPr>
          </a:p>
        </p:txBody>
      </p:sp>
      <p:sp>
        <p:nvSpPr>
          <p:cNvPr id="6" name="Segnaposto numero diapositiva 5"/>
          <p:cNvSpPr>
            <a:spLocks noGrp="1"/>
          </p:cNvSpPr>
          <p:nvPr>
            <p:ph type="sldNum" sz="quarter" idx="12"/>
          </p:nvPr>
        </p:nvSpPr>
        <p:spPr/>
        <p:txBody>
          <a:bodyPr/>
          <a:lstStyle>
            <a:lvl1pPr>
              <a:defRPr/>
            </a:lvl1pPr>
          </a:lstStyle>
          <a:p>
            <a:pPr fontAlgn="base">
              <a:spcBef>
                <a:spcPct val="0"/>
              </a:spcBef>
              <a:spcAft>
                <a:spcPct val="0"/>
              </a:spcAft>
              <a:defRPr/>
            </a:pPr>
            <a:fld id="{10496B62-BF21-4E44-A07A-A9B9A2F3D692}"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2561815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6"/>
          <p:cNvSpPr>
            <a:spLocks noGrp="1" noChangeArrowheads="1"/>
          </p:cNvSpPr>
          <p:nvPr>
            <p:ph type="sldNum" sz="quarter" idx="10"/>
          </p:nvPr>
        </p:nvSpPr>
        <p:spPr>
          <a:ln/>
        </p:spPr>
        <p:txBody>
          <a:bodyPr/>
          <a:lstStyle>
            <a:lvl1pPr>
              <a:defRPr/>
            </a:lvl1pPr>
          </a:lstStyle>
          <a:p>
            <a:fld id="{E3980972-94D9-446B-92F9-2F8B04108068}"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12736245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
          <p:cNvSpPr>
            <a:spLocks noGrp="1" noChangeArrowheads="1"/>
          </p:cNvSpPr>
          <p:nvPr>
            <p:ph type="sldNum" sz="quarter" idx="10"/>
          </p:nvPr>
        </p:nvSpPr>
        <p:spPr>
          <a:ln/>
        </p:spPr>
        <p:txBody>
          <a:bodyPr/>
          <a:lstStyle>
            <a:lvl1pPr>
              <a:defRPr/>
            </a:lvl1pPr>
          </a:lstStyle>
          <a:p>
            <a:fld id="{0A992799-6CF1-4142-B7FD-A0F34B51CF78}"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597501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
          <p:cNvSpPr>
            <a:spLocks noGrp="1" noChangeArrowheads="1"/>
          </p:cNvSpPr>
          <p:nvPr>
            <p:ph type="sldNum" sz="quarter" idx="10"/>
          </p:nvPr>
        </p:nvSpPr>
        <p:spPr>
          <a:ln/>
        </p:spPr>
        <p:txBody>
          <a:bodyPr/>
          <a:lstStyle>
            <a:lvl1pPr>
              <a:defRPr/>
            </a:lvl1pPr>
          </a:lstStyle>
          <a:p>
            <a:fld id="{4471EEB8-F867-4B52-B0A2-48C4575870E0}"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2482419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158876"/>
            <a:ext cx="5384800" cy="4937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158876"/>
            <a:ext cx="5384800" cy="4937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
          <p:cNvSpPr>
            <a:spLocks noGrp="1" noChangeArrowheads="1"/>
          </p:cNvSpPr>
          <p:nvPr>
            <p:ph type="sldNum" sz="quarter" idx="10"/>
          </p:nvPr>
        </p:nvSpPr>
        <p:spPr>
          <a:ln/>
        </p:spPr>
        <p:txBody>
          <a:bodyPr/>
          <a:lstStyle>
            <a:lvl1pPr>
              <a:defRPr/>
            </a:lvl1pPr>
          </a:lstStyle>
          <a:p>
            <a:fld id="{D4F51A48-C916-4F2E-B727-A176C2CB8443}"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5974234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09600" y="274638"/>
            <a:ext cx="109728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
          <p:cNvSpPr>
            <a:spLocks noGrp="1" noChangeArrowheads="1"/>
          </p:cNvSpPr>
          <p:nvPr>
            <p:ph type="sldNum" sz="quarter" idx="10"/>
          </p:nvPr>
        </p:nvSpPr>
        <p:spPr>
          <a:ln/>
        </p:spPr>
        <p:txBody>
          <a:bodyPr/>
          <a:lstStyle>
            <a:lvl1pPr>
              <a:defRPr/>
            </a:lvl1pPr>
          </a:lstStyle>
          <a:p>
            <a:fld id="{3618B7FD-DADA-4C7B-A359-33A81CDD2358}"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201559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546A3-40C5-405E-A0A3-23E35C8F2F1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F55644D-F10A-402D-A334-261A30777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972040CC-1F88-4118-B3A9-05AB1DAE4A43}"/>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5" name="Segnaposto piè di pagina 4">
            <a:extLst>
              <a:ext uri="{FF2B5EF4-FFF2-40B4-BE49-F238E27FC236}">
                <a16:creationId xmlns:a16="http://schemas.microsoft.com/office/drawing/2014/main" id="{EEEC1109-BAEA-4113-BD29-EA8E05A1967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57DAC82-8593-4700-B98C-2669BC435AFA}"/>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10322688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6"/>
          <p:cNvSpPr>
            <a:spLocks noGrp="1" noChangeArrowheads="1"/>
          </p:cNvSpPr>
          <p:nvPr>
            <p:ph type="sldNum" sz="quarter" idx="10"/>
          </p:nvPr>
        </p:nvSpPr>
        <p:spPr>
          <a:ln/>
        </p:spPr>
        <p:txBody>
          <a:bodyPr/>
          <a:lstStyle>
            <a:lvl1pPr>
              <a:defRPr/>
            </a:lvl1pPr>
          </a:lstStyle>
          <a:p>
            <a:fld id="{A383E63B-5857-46BB-80C1-CC14807F966C}"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12918472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1CD77912-FC90-4F5C-97F8-22A92D4161B0}"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9796962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
          <p:cNvSpPr>
            <a:spLocks noGrp="1" noChangeArrowheads="1"/>
          </p:cNvSpPr>
          <p:nvPr>
            <p:ph type="sldNum" sz="quarter" idx="10"/>
          </p:nvPr>
        </p:nvSpPr>
        <p:spPr>
          <a:ln/>
        </p:spPr>
        <p:txBody>
          <a:bodyPr/>
          <a:lstStyle>
            <a:lvl1pPr>
              <a:defRPr/>
            </a:lvl1pPr>
          </a:lstStyle>
          <a:p>
            <a:fld id="{316AC335-EFA8-472B-A1D2-E6B30E40EDB1}"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4247082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
          <p:cNvSpPr>
            <a:spLocks noGrp="1" noChangeArrowheads="1"/>
          </p:cNvSpPr>
          <p:nvPr>
            <p:ph type="sldNum" sz="quarter" idx="10"/>
          </p:nvPr>
        </p:nvSpPr>
        <p:spPr>
          <a:ln/>
        </p:spPr>
        <p:txBody>
          <a:bodyPr/>
          <a:lstStyle>
            <a:lvl1pPr>
              <a:defRPr/>
            </a:lvl1pPr>
          </a:lstStyle>
          <a:p>
            <a:fld id="{2F32D010-5A84-4661-8AFC-479A6CE44012}"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32891570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
          <p:cNvSpPr>
            <a:spLocks noGrp="1" noChangeArrowheads="1"/>
          </p:cNvSpPr>
          <p:nvPr>
            <p:ph type="sldNum" sz="quarter" idx="10"/>
          </p:nvPr>
        </p:nvSpPr>
        <p:spPr>
          <a:ln/>
        </p:spPr>
        <p:txBody>
          <a:bodyPr/>
          <a:lstStyle>
            <a:lvl1pPr>
              <a:defRPr/>
            </a:lvl1pPr>
          </a:lstStyle>
          <a:p>
            <a:fld id="{352B0BC7-3AFF-466E-9991-B4C78629F871}"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431048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99551" y="85726"/>
            <a:ext cx="3005667" cy="60102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6201" y="85726"/>
            <a:ext cx="8820151" cy="60102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
          <p:cNvSpPr>
            <a:spLocks noGrp="1" noChangeArrowheads="1"/>
          </p:cNvSpPr>
          <p:nvPr>
            <p:ph type="sldNum" sz="quarter" idx="10"/>
          </p:nvPr>
        </p:nvSpPr>
        <p:spPr>
          <a:ln/>
        </p:spPr>
        <p:txBody>
          <a:bodyPr/>
          <a:lstStyle>
            <a:lvl1pPr>
              <a:defRPr/>
            </a:lvl1pPr>
          </a:lstStyle>
          <a:p>
            <a:fld id="{9F18714A-B5E8-430E-9848-8881303EFF59}"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2182033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Layout personalizzato">
    <p:spTree>
      <p:nvGrpSpPr>
        <p:cNvPr id="1" name=""/>
        <p:cNvGrpSpPr/>
        <p:nvPr/>
      </p:nvGrpSpPr>
      <p:grpSpPr>
        <a:xfrm>
          <a:off x="0" y="0"/>
          <a:ext cx="0" cy="0"/>
          <a:chOff x="0" y="0"/>
          <a:chExt cx="0" cy="0"/>
        </a:xfrm>
      </p:grpSpPr>
      <p:sp>
        <p:nvSpPr>
          <p:cNvPr id="7" name="Segnaposto testo 6"/>
          <p:cNvSpPr>
            <a:spLocks noGrp="1"/>
          </p:cNvSpPr>
          <p:nvPr>
            <p:ph type="body" sz="quarter" idx="13"/>
          </p:nvPr>
        </p:nvSpPr>
        <p:spPr>
          <a:xfrm>
            <a:off x="0" y="0"/>
            <a:ext cx="12192000" cy="6715148"/>
          </a:xfrm>
        </p:spPr>
        <p:txBody>
          <a:bodyPr/>
          <a:lstStyle>
            <a:lvl1pPr marL="0">
              <a:spcBef>
                <a:spcPts val="0"/>
              </a:spcBef>
              <a:buNone/>
              <a:defRPr/>
            </a:lvl1pPr>
            <a:lvl2pPr>
              <a:buNone/>
              <a:defRPr/>
            </a:lvl2pPr>
          </a:lstStyle>
          <a:p>
            <a:pPr lvl="0"/>
            <a:r>
              <a:rPr lang="it-IT" dirty="0"/>
              <a:t>Fare clic per modificare stili del testo dello schema</a:t>
            </a:r>
          </a:p>
          <a:p>
            <a:pPr lvl="0"/>
            <a:r>
              <a:rPr lang="it-IT" dirty="0"/>
              <a:t>Secondo livello</a:t>
            </a:r>
          </a:p>
          <a:p>
            <a:pPr lvl="0"/>
            <a:r>
              <a:rPr lang="it-IT" dirty="0"/>
              <a:t>Terzo livello</a:t>
            </a:r>
          </a:p>
          <a:p>
            <a:pPr lvl="0"/>
            <a:r>
              <a:rPr lang="it-IT" dirty="0"/>
              <a:t>Quarto livello</a:t>
            </a:r>
          </a:p>
          <a:p>
            <a:pPr lvl="0"/>
            <a:r>
              <a:rPr lang="it-IT" dirty="0"/>
              <a:t>Quinto livello</a:t>
            </a:r>
          </a:p>
        </p:txBody>
      </p:sp>
      <p:sp>
        <p:nvSpPr>
          <p:cNvPr id="3" name="Rectangle 6"/>
          <p:cNvSpPr>
            <a:spLocks noGrp="1" noChangeArrowheads="1"/>
          </p:cNvSpPr>
          <p:nvPr>
            <p:ph type="sldNum" sz="quarter" idx="14"/>
          </p:nvPr>
        </p:nvSpPr>
        <p:spPr>
          <a:ln/>
        </p:spPr>
        <p:txBody>
          <a:bodyPr/>
          <a:lstStyle>
            <a:lvl1pPr>
              <a:defRPr/>
            </a:lvl1pPr>
          </a:lstStyle>
          <a:p>
            <a:fld id="{BD83F896-F6AE-4EE4-8814-897C50382757}"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40452397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950C8CB9-4291-41EF-9466-BC373CDA37B3}" type="datetimeFigureOut">
              <a:rPr lang="it-IT" smtClean="0"/>
              <a:t>16/03/2021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1683585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50C8CB9-4291-41EF-9466-BC373CDA37B3}" type="datetimeFigureOut">
              <a:rPr lang="it-IT" smtClean="0"/>
              <a:t>16/03/2021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18182851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950C8CB9-4291-41EF-9466-BC373CDA37B3}" type="datetimeFigureOut">
              <a:rPr lang="it-IT" smtClean="0"/>
              <a:t>16/03/2021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40753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76D068-414C-41C0-850D-1C587064485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64A6858-0E59-40A8-B8DF-38D42F3B260E}"/>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1DF504C-CE45-47D9-A1FA-35FFE5DBA3F3}"/>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9FFD51B-44F1-42E3-9682-AF507578FC26}"/>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6" name="Segnaposto piè di pagina 5">
            <a:extLst>
              <a:ext uri="{FF2B5EF4-FFF2-40B4-BE49-F238E27FC236}">
                <a16:creationId xmlns:a16="http://schemas.microsoft.com/office/drawing/2014/main" id="{059DC1B4-CCEC-493E-AB29-DAB4DD3CDD2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1CF6ECA-BC9E-4B57-B119-6E926407E166}"/>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9677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950C8CB9-4291-41EF-9466-BC373CDA37B3}" type="datetimeFigureOut">
              <a:rPr lang="it-IT" smtClean="0"/>
              <a:t>16/03/2021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1800113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950C8CB9-4291-41EF-9466-BC373CDA37B3}" type="datetimeFigureOut">
              <a:rPr lang="it-IT" smtClean="0"/>
              <a:t>16/03/2021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3729746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950C8CB9-4291-41EF-9466-BC373CDA37B3}" type="datetimeFigureOut">
              <a:rPr lang="it-IT" smtClean="0"/>
              <a:t>16/03/2021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26520471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50C8CB9-4291-41EF-9466-BC373CDA37B3}" type="datetimeFigureOut">
              <a:rPr lang="it-IT" smtClean="0"/>
              <a:t>16/03/2021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28426869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950C8CB9-4291-41EF-9466-BC373CDA37B3}" type="datetimeFigureOut">
              <a:rPr lang="it-IT" smtClean="0"/>
              <a:t>16/03/2021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2440959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950C8CB9-4291-41EF-9466-BC373CDA37B3}" type="datetimeFigureOut">
              <a:rPr lang="it-IT" smtClean="0"/>
              <a:t>16/03/2021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23498879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50C8CB9-4291-41EF-9466-BC373CDA37B3}" type="datetimeFigureOut">
              <a:rPr lang="it-IT" smtClean="0"/>
              <a:t>16/03/2021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6643295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50C8CB9-4291-41EF-9466-BC373CDA37B3}" type="datetimeFigureOut">
              <a:rPr lang="it-IT" smtClean="0"/>
              <a:t>16/03/2021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8DE75B3-5822-47A6-AE8C-B6C4BC9A9DE6}" type="slidenum">
              <a:rPr lang="it-IT" smtClean="0"/>
              <a:t>‹N›</a:t>
            </a:fld>
            <a:endParaRPr lang="it-IT"/>
          </a:p>
        </p:txBody>
      </p:sp>
    </p:spTree>
    <p:extLst>
      <p:ext uri="{BB962C8B-B14F-4D97-AF65-F5344CB8AC3E}">
        <p14:creationId xmlns:p14="http://schemas.microsoft.com/office/powerpoint/2010/main" val="28234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192EAB-F048-413D-BBC5-3D220B6A921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B216FF8-0F5C-40FC-A581-BEC413922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B64BD91B-1A5B-4367-829C-728993592EBF}"/>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62279F1-CAF2-413C-B3DD-56C762AAD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41956827-9874-4797-84A3-D1EA857543BB}"/>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5646856-4A8D-4702-B0B6-79121CCEBA7D}"/>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8" name="Segnaposto piè di pagina 7">
            <a:extLst>
              <a:ext uri="{FF2B5EF4-FFF2-40B4-BE49-F238E27FC236}">
                <a16:creationId xmlns:a16="http://schemas.microsoft.com/office/drawing/2014/main" id="{9B63D377-F926-4822-A409-94C89994A27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76843B8-9941-4D1A-B5FF-A0F79FEC4BF6}"/>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62673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3A555-4EA3-4731-A7BD-8DBDE0194F3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156304E-6539-4ABC-AFFF-91D9FBF077ED}"/>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4" name="Segnaposto piè di pagina 3">
            <a:extLst>
              <a:ext uri="{FF2B5EF4-FFF2-40B4-BE49-F238E27FC236}">
                <a16:creationId xmlns:a16="http://schemas.microsoft.com/office/drawing/2014/main" id="{773549D9-2722-4F56-B433-89DA4CF9903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1723978-509C-4B84-8D16-9D3A00D27CAB}"/>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41963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FA4A405-F6A4-4C36-9DF7-E2890D1DA83E}"/>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3" name="Segnaposto piè di pagina 2">
            <a:extLst>
              <a:ext uri="{FF2B5EF4-FFF2-40B4-BE49-F238E27FC236}">
                <a16:creationId xmlns:a16="http://schemas.microsoft.com/office/drawing/2014/main" id="{13596745-629D-45AD-914A-AFE152BBFBA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596D435-15F7-4EC0-ABA7-8C172C50C0BC}"/>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181280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90E87-E83A-4211-90C6-581BDB73D91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0BAB23A-3C57-4461-826B-036D9F737D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B148250-1E3C-4782-88DD-D7677D805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65894433-7AAE-4B7C-AEC5-E6D2D3B4FE93}"/>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6" name="Segnaposto piè di pagina 5">
            <a:extLst>
              <a:ext uri="{FF2B5EF4-FFF2-40B4-BE49-F238E27FC236}">
                <a16:creationId xmlns:a16="http://schemas.microsoft.com/office/drawing/2014/main" id="{6AF472B3-E059-4F8D-8B7F-1946E676FA8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F753794-A037-433C-8FAE-49E154E8B386}"/>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401441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A4816-F955-4D0B-A6EA-4AE8201BC39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A535528-92E2-4E9D-9A82-A22837CDE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B2F296D-FAC0-4B05-B951-0B58E3CBC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63837672-8E13-4FE6-8710-BFD467AA0B9D}"/>
              </a:ext>
            </a:extLst>
          </p:cNvPr>
          <p:cNvSpPr>
            <a:spLocks noGrp="1"/>
          </p:cNvSpPr>
          <p:nvPr>
            <p:ph type="dt" sz="half" idx="10"/>
          </p:nvPr>
        </p:nvSpPr>
        <p:spPr/>
        <p:txBody>
          <a:bodyPr/>
          <a:lstStyle/>
          <a:p>
            <a:fld id="{DB977BE7-444C-43B3-928E-BD57BED944E5}" type="datetimeFigureOut">
              <a:rPr lang="it-IT" smtClean="0"/>
              <a:t>16/03/2021</a:t>
            </a:fld>
            <a:endParaRPr lang="it-IT"/>
          </a:p>
        </p:txBody>
      </p:sp>
      <p:sp>
        <p:nvSpPr>
          <p:cNvPr id="6" name="Segnaposto piè di pagina 5">
            <a:extLst>
              <a:ext uri="{FF2B5EF4-FFF2-40B4-BE49-F238E27FC236}">
                <a16:creationId xmlns:a16="http://schemas.microsoft.com/office/drawing/2014/main" id="{503E809F-A6A0-42E4-94D9-494DA5DCB8F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EB2C361-0248-4147-B482-545A2D8CE762}"/>
              </a:ext>
            </a:extLst>
          </p:cNvPr>
          <p:cNvSpPr>
            <a:spLocks noGrp="1"/>
          </p:cNvSpPr>
          <p:nvPr>
            <p:ph type="sldNum" sz="quarter" idx="12"/>
          </p:nvPr>
        </p:nvSpPr>
        <p:spPr/>
        <p:txBody>
          <a:bodyPr/>
          <a:lstStyle/>
          <a:p>
            <a:fld id="{21A7FC62-0B3E-4C19-A3F3-596C4F32B041}" type="slidenum">
              <a:rPr lang="it-IT" smtClean="0"/>
              <a:t>‹N›</a:t>
            </a:fld>
            <a:endParaRPr lang="it-IT"/>
          </a:p>
        </p:txBody>
      </p:sp>
    </p:spTree>
    <p:extLst>
      <p:ext uri="{BB962C8B-B14F-4D97-AF65-F5344CB8AC3E}">
        <p14:creationId xmlns:p14="http://schemas.microsoft.com/office/powerpoint/2010/main" val="475128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911A6BB-8B1A-4537-BF59-20360964EC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094059F-533D-4F9D-9258-0C48907CA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8CADDF8-8C1D-4DA4-9A13-5D33E7D29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77BE7-444C-43B3-928E-BD57BED944E5}" type="datetimeFigureOut">
              <a:rPr lang="it-IT" smtClean="0"/>
              <a:t>16/03/2021</a:t>
            </a:fld>
            <a:endParaRPr lang="it-IT"/>
          </a:p>
        </p:txBody>
      </p:sp>
      <p:sp>
        <p:nvSpPr>
          <p:cNvPr id="5" name="Segnaposto piè di pagina 4">
            <a:extLst>
              <a:ext uri="{FF2B5EF4-FFF2-40B4-BE49-F238E27FC236}">
                <a16:creationId xmlns:a16="http://schemas.microsoft.com/office/drawing/2014/main" id="{83DA6D0B-9961-44E1-9FE7-CFA7467EA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BCE5A6E-4B31-448F-BB04-E8890F448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7FC62-0B3E-4C19-A3F3-596C4F32B041}" type="slidenum">
              <a:rPr lang="it-IT" smtClean="0"/>
              <a:t>‹N›</a:t>
            </a:fld>
            <a:endParaRPr lang="it-IT"/>
          </a:p>
        </p:txBody>
      </p:sp>
    </p:spTree>
    <p:extLst>
      <p:ext uri="{BB962C8B-B14F-4D97-AF65-F5344CB8AC3E}">
        <p14:creationId xmlns:p14="http://schemas.microsoft.com/office/powerpoint/2010/main" val="407086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6" name="Segnaposto numero diapositiva 5"/>
          <p:cNvSpPr>
            <a:spLocks noGrp="1"/>
          </p:cNvSpPr>
          <p:nvPr>
            <p:ph type="sldNum" sz="quarter" idx="4"/>
          </p:nvPr>
        </p:nvSpPr>
        <p:spPr>
          <a:xfrm>
            <a:off x="9347200" y="6492876"/>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9CD7C843-52B4-415A-97A4-AD8E549DAF66}" type="slidenum">
              <a:rPr lang="it-IT" altLang="it-IT" smtClean="0"/>
              <a:pPr fontAlgn="base">
                <a:spcBef>
                  <a:spcPct val="0"/>
                </a:spcBef>
                <a:spcAft>
                  <a:spcPct val="0"/>
                </a:spcAft>
                <a:defRPr/>
              </a:pPr>
              <a:t>‹N›</a:t>
            </a:fld>
            <a:endParaRPr lang="it-IT" altLang="it-IT"/>
          </a:p>
        </p:txBody>
      </p:sp>
    </p:spTree>
    <p:extLst>
      <p:ext uri="{BB962C8B-B14F-4D97-AF65-F5344CB8AC3E}">
        <p14:creationId xmlns:p14="http://schemas.microsoft.com/office/powerpoint/2010/main" val="1114747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1" y="85726"/>
            <a:ext cx="1202901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 dello schema</a:t>
            </a:r>
          </a:p>
        </p:txBody>
      </p:sp>
      <p:sp>
        <p:nvSpPr>
          <p:cNvPr id="1027" name="Rectangle 3"/>
          <p:cNvSpPr>
            <a:spLocks noGrp="1" noChangeArrowheads="1"/>
          </p:cNvSpPr>
          <p:nvPr>
            <p:ph type="body" idx="1"/>
          </p:nvPr>
        </p:nvSpPr>
        <p:spPr bwMode="auto">
          <a:xfrm>
            <a:off x="609600" y="1158876"/>
            <a:ext cx="109728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30" name="Rectangle 6"/>
          <p:cNvSpPr>
            <a:spLocks noGrp="1" noChangeArrowheads="1"/>
          </p:cNvSpPr>
          <p:nvPr>
            <p:ph type="sldNum" sz="quarter" idx="4"/>
          </p:nvPr>
        </p:nvSpPr>
        <p:spPr bwMode="auto">
          <a:xfrm>
            <a:off x="10926234" y="6465888"/>
            <a:ext cx="927100" cy="354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fontAlgn="base">
              <a:spcBef>
                <a:spcPct val="0"/>
              </a:spcBef>
              <a:spcAft>
                <a:spcPct val="0"/>
              </a:spcAft>
            </a:pPr>
            <a:fld id="{9EA1ED8B-2154-4FE9-86B3-37A84F83AD17}" type="slidenum">
              <a:rPr lang="it-IT" altLang="it-IT" smtClean="0">
                <a:solidFill>
                  <a:srgbClr val="000000"/>
                </a:solidFill>
              </a:rPr>
              <a:pPr fontAlgn="base">
                <a:spcBef>
                  <a:spcPct val="0"/>
                </a:spcBef>
                <a:spcAft>
                  <a:spcPct val="0"/>
                </a:spcAft>
              </a:pPr>
              <a:t>‹N›</a:t>
            </a:fld>
            <a:endParaRPr lang="it-IT" altLang="it-IT">
              <a:solidFill>
                <a:srgbClr val="000000"/>
              </a:solidFill>
            </a:endParaRPr>
          </a:p>
        </p:txBody>
      </p:sp>
    </p:spTree>
    <p:extLst>
      <p:ext uri="{BB962C8B-B14F-4D97-AF65-F5344CB8AC3E}">
        <p14:creationId xmlns:p14="http://schemas.microsoft.com/office/powerpoint/2010/main" val="18042105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ctr" rtl="0" eaLnBrk="0" fontAlgn="base" hangingPunct="0">
        <a:spcBef>
          <a:spcPct val="0"/>
        </a:spcBef>
        <a:spcAft>
          <a:spcPct val="0"/>
        </a:spcAft>
        <a:defRPr sz="4000">
          <a:solidFill>
            <a:srgbClr val="808000"/>
          </a:solidFill>
          <a:latin typeface="+mj-lt"/>
          <a:ea typeface="+mj-ea"/>
          <a:cs typeface="+mj-cs"/>
        </a:defRPr>
      </a:lvl1pPr>
      <a:lvl2pPr algn="ctr" rtl="0" eaLnBrk="0" fontAlgn="base" hangingPunct="0">
        <a:spcBef>
          <a:spcPct val="0"/>
        </a:spcBef>
        <a:spcAft>
          <a:spcPct val="0"/>
        </a:spcAft>
        <a:defRPr sz="4000">
          <a:solidFill>
            <a:srgbClr val="808000"/>
          </a:solidFill>
          <a:latin typeface="Arial" pitchFamily="34" charset="0"/>
        </a:defRPr>
      </a:lvl2pPr>
      <a:lvl3pPr algn="ctr" rtl="0" eaLnBrk="0" fontAlgn="base" hangingPunct="0">
        <a:spcBef>
          <a:spcPct val="0"/>
        </a:spcBef>
        <a:spcAft>
          <a:spcPct val="0"/>
        </a:spcAft>
        <a:defRPr sz="4000">
          <a:solidFill>
            <a:srgbClr val="808000"/>
          </a:solidFill>
          <a:latin typeface="Arial" pitchFamily="34" charset="0"/>
        </a:defRPr>
      </a:lvl3pPr>
      <a:lvl4pPr algn="ctr" rtl="0" eaLnBrk="0" fontAlgn="base" hangingPunct="0">
        <a:spcBef>
          <a:spcPct val="0"/>
        </a:spcBef>
        <a:spcAft>
          <a:spcPct val="0"/>
        </a:spcAft>
        <a:defRPr sz="4000">
          <a:solidFill>
            <a:srgbClr val="808000"/>
          </a:solidFill>
          <a:latin typeface="Arial" pitchFamily="34" charset="0"/>
        </a:defRPr>
      </a:lvl4pPr>
      <a:lvl5pPr algn="ctr" rtl="0" eaLnBrk="0" fontAlgn="base" hangingPunct="0">
        <a:spcBef>
          <a:spcPct val="0"/>
        </a:spcBef>
        <a:spcAft>
          <a:spcPct val="0"/>
        </a:spcAft>
        <a:defRPr sz="4000">
          <a:solidFill>
            <a:srgbClr val="808000"/>
          </a:solidFill>
          <a:latin typeface="Arial" pitchFamily="34" charset="0"/>
        </a:defRPr>
      </a:lvl5pPr>
      <a:lvl6pPr marL="457200" algn="ctr" rtl="0" fontAlgn="base">
        <a:spcBef>
          <a:spcPct val="0"/>
        </a:spcBef>
        <a:spcAft>
          <a:spcPct val="0"/>
        </a:spcAft>
        <a:defRPr sz="4000">
          <a:solidFill>
            <a:srgbClr val="808000"/>
          </a:solidFill>
          <a:latin typeface="Arial" pitchFamily="34" charset="0"/>
        </a:defRPr>
      </a:lvl6pPr>
      <a:lvl7pPr marL="914400" algn="ctr" rtl="0" fontAlgn="base">
        <a:spcBef>
          <a:spcPct val="0"/>
        </a:spcBef>
        <a:spcAft>
          <a:spcPct val="0"/>
        </a:spcAft>
        <a:defRPr sz="4000">
          <a:solidFill>
            <a:srgbClr val="808000"/>
          </a:solidFill>
          <a:latin typeface="Arial" pitchFamily="34" charset="0"/>
        </a:defRPr>
      </a:lvl7pPr>
      <a:lvl8pPr marL="1371600" algn="ctr" rtl="0" fontAlgn="base">
        <a:spcBef>
          <a:spcPct val="0"/>
        </a:spcBef>
        <a:spcAft>
          <a:spcPct val="0"/>
        </a:spcAft>
        <a:defRPr sz="4000">
          <a:solidFill>
            <a:srgbClr val="808000"/>
          </a:solidFill>
          <a:latin typeface="Arial" pitchFamily="34" charset="0"/>
        </a:defRPr>
      </a:lvl8pPr>
      <a:lvl9pPr marL="1828800" algn="ctr" rtl="0" fontAlgn="base">
        <a:spcBef>
          <a:spcPct val="0"/>
        </a:spcBef>
        <a:spcAft>
          <a:spcPct val="0"/>
        </a:spcAft>
        <a:defRPr sz="4000">
          <a:solidFill>
            <a:srgbClr val="808000"/>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C8CB9-4291-41EF-9466-BC373CDA37B3}" type="datetimeFigureOut">
              <a:rPr lang="it-IT" smtClean="0"/>
              <a:t>16/03/2021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E75B3-5822-47A6-AE8C-B6C4BC9A9DE6}" type="slidenum">
              <a:rPr lang="it-IT" smtClean="0"/>
              <a:t>‹N›</a:t>
            </a:fld>
            <a:endParaRPr lang="it-IT"/>
          </a:p>
        </p:txBody>
      </p:sp>
    </p:spTree>
    <p:extLst>
      <p:ext uri="{BB962C8B-B14F-4D97-AF65-F5344CB8AC3E}">
        <p14:creationId xmlns:p14="http://schemas.microsoft.com/office/powerpoint/2010/main" val="5614597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Esercizi stringhe</a:t>
            </a:r>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9942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Esercizi </a:t>
            </a:r>
            <a:r>
              <a:rPr lang="it-IT" dirty="0" err="1"/>
              <a:t>tuple</a:t>
            </a:r>
            <a:r>
              <a:rPr lang="it-IT" dirty="0"/>
              <a:t>, liste, set</a:t>
            </a:r>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209360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1"/>
          <p:cNvSpPr>
            <a:spLocks noGrp="1"/>
          </p:cNvSpPr>
          <p:nvPr>
            <p:ph type="title"/>
          </p:nvPr>
        </p:nvSpPr>
        <p:spPr/>
        <p:txBody>
          <a:bodyPr/>
          <a:lstStyle/>
          <a:p>
            <a:pPr eaLnBrk="1" hangingPunct="1"/>
            <a:r>
              <a:rPr lang="it-IT" altLang="it-IT" dirty="0"/>
              <a:t>Esercizio</a:t>
            </a:r>
          </a:p>
        </p:txBody>
      </p:sp>
      <p:sp>
        <p:nvSpPr>
          <p:cNvPr id="12291" name="Segnaposto contenuto 2"/>
          <p:cNvSpPr>
            <a:spLocks noGrp="1"/>
          </p:cNvSpPr>
          <p:nvPr>
            <p:ph idx="1"/>
          </p:nvPr>
        </p:nvSpPr>
        <p:spPr/>
        <p:txBody>
          <a:bodyPr/>
          <a:lstStyle/>
          <a:p>
            <a:pPr eaLnBrk="1" hangingPunct="1"/>
            <a:r>
              <a:rPr lang="it-IT" altLang="it-IT" dirty="0"/>
              <a:t>Scrivere un programma che legge una sequenza di interi di dimensione fissata e ne stampa la somma</a:t>
            </a:r>
          </a:p>
        </p:txBody>
      </p:sp>
    </p:spTree>
    <p:extLst>
      <p:ext uri="{BB962C8B-B14F-4D97-AF65-F5344CB8AC3E}">
        <p14:creationId xmlns:p14="http://schemas.microsoft.com/office/powerpoint/2010/main" val="370337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p:txBody>
          <a:bodyPr/>
          <a:lstStyle/>
          <a:p>
            <a:pPr eaLnBrk="1" hangingPunct="1"/>
            <a:r>
              <a:rPr lang="it-IT" altLang="it-IT" dirty="0"/>
              <a:t>Esercizio</a:t>
            </a:r>
          </a:p>
        </p:txBody>
      </p:sp>
      <p:sp>
        <p:nvSpPr>
          <p:cNvPr id="16387" name="Segnaposto contenuto 2"/>
          <p:cNvSpPr>
            <a:spLocks noGrp="1"/>
          </p:cNvSpPr>
          <p:nvPr>
            <p:ph idx="1"/>
          </p:nvPr>
        </p:nvSpPr>
        <p:spPr/>
        <p:txBody>
          <a:bodyPr/>
          <a:lstStyle/>
          <a:p>
            <a:r>
              <a:rPr lang="it-IT" altLang="it-IT" dirty="0"/>
              <a:t>Scrivere un programma che legge una sequenza di interi di dimensione fissata, inverte il vettore e lo stampa. </a:t>
            </a:r>
          </a:p>
        </p:txBody>
      </p:sp>
    </p:spTree>
    <p:extLst>
      <p:ext uri="{BB962C8B-B14F-4D97-AF65-F5344CB8AC3E}">
        <p14:creationId xmlns:p14="http://schemas.microsoft.com/office/powerpoint/2010/main" val="150148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olo 1"/>
          <p:cNvSpPr>
            <a:spLocks noGrp="1"/>
          </p:cNvSpPr>
          <p:nvPr>
            <p:ph type="title"/>
          </p:nvPr>
        </p:nvSpPr>
        <p:spPr/>
        <p:txBody>
          <a:bodyPr/>
          <a:lstStyle/>
          <a:p>
            <a:r>
              <a:rPr lang="it-IT" altLang="it-IT" dirty="0"/>
              <a:t>Esercizio</a:t>
            </a:r>
          </a:p>
        </p:txBody>
      </p:sp>
      <p:sp>
        <p:nvSpPr>
          <p:cNvPr id="20483" name="Segnaposto contenuto 2"/>
          <p:cNvSpPr>
            <a:spLocks noGrp="1"/>
          </p:cNvSpPr>
          <p:nvPr>
            <p:ph idx="1"/>
          </p:nvPr>
        </p:nvSpPr>
        <p:spPr/>
        <p:txBody>
          <a:bodyPr/>
          <a:lstStyle/>
          <a:p>
            <a:r>
              <a:rPr lang="it-IT" altLang="it-IT" dirty="0"/>
              <a:t>Scrivere un programma che legge una sequenza di interi di dimensione arbitraria e stampa </a:t>
            </a:r>
            <a:r>
              <a:rPr lang="it-IT" altLang="it-IT" b="1" dirty="0"/>
              <a:t>SI</a:t>
            </a:r>
            <a:r>
              <a:rPr lang="it-IT" altLang="it-IT" dirty="0"/>
              <a:t> se il vettore contiene solo valori tutti diversi tra loro, </a:t>
            </a:r>
            <a:r>
              <a:rPr lang="it-IT" altLang="it-IT" b="1" dirty="0"/>
              <a:t>NO</a:t>
            </a:r>
            <a:r>
              <a:rPr lang="it-IT" altLang="it-IT" dirty="0"/>
              <a:t> altrimenti. </a:t>
            </a:r>
          </a:p>
          <a:p>
            <a:endParaRPr lang="it-IT" altLang="it-IT" dirty="0"/>
          </a:p>
        </p:txBody>
      </p:sp>
      <p:sp>
        <p:nvSpPr>
          <p:cNvPr id="20484"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2F7A76F0-B977-40B5-ACDD-190274086AA6}" type="slidenum">
              <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13</a:t>
            </a:fld>
            <a:endPar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160781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olo 1"/>
          <p:cNvSpPr>
            <a:spLocks noGrp="1"/>
          </p:cNvSpPr>
          <p:nvPr>
            <p:ph type="title"/>
          </p:nvPr>
        </p:nvSpPr>
        <p:spPr/>
        <p:txBody>
          <a:bodyPr/>
          <a:lstStyle/>
          <a:p>
            <a:pPr eaLnBrk="1" hangingPunct="1"/>
            <a:r>
              <a:rPr lang="it-IT" altLang="it-IT" dirty="0"/>
              <a:t>Esercizio</a:t>
            </a:r>
          </a:p>
        </p:txBody>
      </p:sp>
      <p:sp>
        <p:nvSpPr>
          <p:cNvPr id="3" name="Segnaposto contenuto 2"/>
          <p:cNvSpPr>
            <a:spLocks noGrp="1"/>
          </p:cNvSpPr>
          <p:nvPr>
            <p:ph idx="1"/>
          </p:nvPr>
        </p:nvSpPr>
        <p:spPr/>
        <p:txBody>
          <a:bodyPr rtlCol="0">
            <a:normAutofit lnSpcReduction="10000"/>
          </a:bodyPr>
          <a:lstStyle/>
          <a:p>
            <a:pPr>
              <a:defRPr/>
            </a:pPr>
            <a:r>
              <a:rPr lang="it-IT" dirty="0"/>
              <a:t>Si scriva un programma che consenta di leggere una sequenza di numeri. Il programma dovrà stampare la sequenza e dopo stampare gli elementi della sequenza che hanno un numero pari nella posizione immediatamente precedente alla propria. </a:t>
            </a:r>
          </a:p>
          <a:p>
            <a:pPr>
              <a:defRPr/>
            </a:pPr>
            <a:r>
              <a:rPr lang="it-IT" dirty="0"/>
              <a:t>Per esempio, se l'utente sceglie di inserire 10 valori, avendo letto in input e memorizzato i seguenti interi: </a:t>
            </a:r>
          </a:p>
          <a:p>
            <a:pPr>
              <a:buNone/>
              <a:defRPr/>
            </a:pPr>
            <a:r>
              <a:rPr lang="it-IT" dirty="0"/>
              <a:t>	1 2 3 4 5 6 7 8 9 0 </a:t>
            </a:r>
          </a:p>
          <a:p>
            <a:pPr>
              <a:buNone/>
              <a:defRPr/>
            </a:pPr>
            <a:r>
              <a:rPr lang="it-IT" dirty="0"/>
              <a:t>	Il programma produrrà il seguente output: </a:t>
            </a:r>
          </a:p>
          <a:p>
            <a:pPr>
              <a:buNone/>
              <a:defRPr/>
            </a:pPr>
            <a:r>
              <a:rPr lang="it-IT" dirty="0"/>
              <a:t>	1 2 3 4 5 6 7 8 9 0 </a:t>
            </a:r>
          </a:p>
          <a:p>
            <a:pPr>
              <a:buNone/>
              <a:defRPr/>
            </a:pPr>
            <a:r>
              <a:rPr lang="it-IT" dirty="0"/>
              <a:t>	3 5 7 9 </a:t>
            </a:r>
          </a:p>
        </p:txBody>
      </p:sp>
    </p:spTree>
    <p:extLst>
      <p:ext uri="{BB962C8B-B14F-4D97-AF65-F5344CB8AC3E}">
        <p14:creationId xmlns:p14="http://schemas.microsoft.com/office/powerpoint/2010/main" val="142424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37D3728F-1FF4-4091-BF9E-D3C4E9BCF2B0}" type="slidenum">
              <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15</a:t>
            </a:fld>
            <a:endPar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
        <p:nvSpPr>
          <p:cNvPr id="53251" name="Rectangle 2"/>
          <p:cNvSpPr>
            <a:spLocks noGrp="1" noChangeArrowheads="1"/>
          </p:cNvSpPr>
          <p:nvPr>
            <p:ph type="title"/>
          </p:nvPr>
        </p:nvSpPr>
        <p:spPr/>
        <p:txBody>
          <a:bodyPr/>
          <a:lstStyle/>
          <a:p>
            <a:pPr eaLnBrk="1" hangingPunct="1"/>
            <a:r>
              <a:rPr lang="en-US" altLang="it-IT" dirty="0" err="1"/>
              <a:t>Esercizio</a:t>
            </a:r>
            <a:r>
              <a:rPr lang="en-US" altLang="it-IT" dirty="0"/>
              <a:t> </a:t>
            </a:r>
          </a:p>
        </p:txBody>
      </p:sp>
      <p:sp>
        <p:nvSpPr>
          <p:cNvPr id="53252" name="Rectangle 3"/>
          <p:cNvSpPr>
            <a:spLocks noGrp="1" noChangeArrowheads="1"/>
          </p:cNvSpPr>
          <p:nvPr>
            <p:ph type="body" idx="1"/>
          </p:nvPr>
        </p:nvSpPr>
        <p:spPr/>
        <p:txBody>
          <a:bodyPr/>
          <a:lstStyle/>
          <a:p>
            <a:pPr eaLnBrk="1" hangingPunct="1">
              <a:lnSpc>
                <a:spcPct val="90000"/>
              </a:lnSpc>
            </a:pPr>
            <a:r>
              <a:rPr lang="en-US" altLang="it-IT" dirty="0" err="1"/>
              <a:t>Scrivere</a:t>
            </a:r>
            <a:r>
              <a:rPr lang="en-US" altLang="it-IT" dirty="0"/>
              <a:t> un </a:t>
            </a:r>
            <a:r>
              <a:rPr lang="en-US" altLang="it-IT" dirty="0" err="1"/>
              <a:t>programma</a:t>
            </a:r>
            <a:r>
              <a:rPr lang="en-US" altLang="it-IT" dirty="0"/>
              <a:t> </a:t>
            </a:r>
            <a:r>
              <a:rPr lang="en-US" altLang="it-IT" dirty="0" err="1"/>
              <a:t>che</a:t>
            </a:r>
            <a:r>
              <a:rPr lang="en-US" altLang="it-IT" dirty="0"/>
              <a:t> </a:t>
            </a:r>
            <a:r>
              <a:rPr lang="en-US" altLang="it-IT" dirty="0" err="1"/>
              <a:t>legge</a:t>
            </a:r>
            <a:r>
              <a:rPr lang="en-US" altLang="it-IT" dirty="0"/>
              <a:t> da </a:t>
            </a:r>
            <a:r>
              <a:rPr lang="en-US" altLang="it-IT" dirty="0" err="1"/>
              <a:t>tastiera</a:t>
            </a:r>
            <a:r>
              <a:rPr lang="en-US" altLang="it-IT" dirty="0"/>
              <a:t> </a:t>
            </a:r>
            <a:r>
              <a:rPr lang="en-US" altLang="it-IT" dirty="0" err="1"/>
              <a:t>una</a:t>
            </a:r>
            <a:r>
              <a:rPr lang="en-US" altLang="it-IT" dirty="0"/>
              <a:t> </a:t>
            </a:r>
            <a:r>
              <a:rPr lang="en-US" altLang="it-IT" dirty="0" err="1"/>
              <a:t>sequenza</a:t>
            </a:r>
            <a:r>
              <a:rPr lang="en-US" altLang="it-IT" dirty="0"/>
              <a:t> di 100 numeri </a:t>
            </a:r>
            <a:r>
              <a:rPr lang="en-US" altLang="it-IT" dirty="0" err="1"/>
              <a:t>interi</a:t>
            </a:r>
            <a:r>
              <a:rPr lang="en-US" altLang="it-IT" dirty="0"/>
              <a:t>.</a:t>
            </a:r>
          </a:p>
          <a:p>
            <a:pPr eaLnBrk="1" hangingPunct="1">
              <a:lnSpc>
                <a:spcPct val="90000"/>
              </a:lnSpc>
            </a:pPr>
            <a:r>
              <a:rPr lang="en-US" altLang="it-IT" dirty="0" err="1"/>
              <a:t>Dopo</a:t>
            </a:r>
            <a:r>
              <a:rPr lang="en-US" altLang="it-IT" dirty="0"/>
              <a:t> </a:t>
            </a:r>
            <a:r>
              <a:rPr lang="en-US" altLang="it-IT" dirty="0" err="1"/>
              <a:t>avere</a:t>
            </a:r>
            <a:r>
              <a:rPr lang="en-US" altLang="it-IT" dirty="0"/>
              <a:t> </a:t>
            </a:r>
            <a:r>
              <a:rPr lang="en-US" altLang="it-IT" dirty="0" err="1"/>
              <a:t>letto</a:t>
            </a:r>
            <a:r>
              <a:rPr lang="en-US" altLang="it-IT" dirty="0"/>
              <a:t> </a:t>
            </a:r>
            <a:r>
              <a:rPr lang="en-US" altLang="it-IT" dirty="0" err="1"/>
              <a:t>tutti</a:t>
            </a:r>
            <a:r>
              <a:rPr lang="en-US" altLang="it-IT" dirty="0"/>
              <a:t> </a:t>
            </a:r>
            <a:r>
              <a:rPr lang="en-US" altLang="it-IT" dirty="0" err="1"/>
              <a:t>i</a:t>
            </a:r>
            <a:r>
              <a:rPr lang="en-US" altLang="it-IT" dirty="0"/>
              <a:t> numeri </a:t>
            </a:r>
            <a:r>
              <a:rPr lang="en-US" altLang="it-IT" dirty="0" err="1"/>
              <a:t>cercare</a:t>
            </a:r>
            <a:r>
              <a:rPr lang="en-US" altLang="it-IT" dirty="0"/>
              <a:t> le </a:t>
            </a:r>
            <a:r>
              <a:rPr lang="en-US" altLang="it-IT" dirty="0" err="1"/>
              <a:t>coppie</a:t>
            </a:r>
            <a:r>
              <a:rPr lang="en-US" altLang="it-IT" dirty="0"/>
              <a:t> di  numeri </a:t>
            </a:r>
            <a:r>
              <a:rPr lang="en-US" altLang="it-IT" dirty="0" err="1"/>
              <a:t>tali</a:t>
            </a:r>
            <a:r>
              <a:rPr lang="en-US" altLang="it-IT" dirty="0"/>
              <a:t> </a:t>
            </a:r>
            <a:r>
              <a:rPr lang="en-US" altLang="it-IT" dirty="0" err="1"/>
              <a:t>che</a:t>
            </a:r>
            <a:r>
              <a:rPr lang="en-US" altLang="it-IT" dirty="0"/>
              <a:t> </a:t>
            </a:r>
            <a:r>
              <a:rPr lang="en-US" altLang="it-IT" dirty="0" err="1"/>
              <a:t>il</a:t>
            </a:r>
            <a:r>
              <a:rPr lang="en-US" altLang="it-IT" dirty="0"/>
              <a:t> primo </a:t>
            </a:r>
            <a:r>
              <a:rPr lang="en-US" altLang="it-IT" dirty="0" err="1"/>
              <a:t>sia</a:t>
            </a:r>
            <a:r>
              <a:rPr lang="en-US" altLang="it-IT" dirty="0"/>
              <a:t> </a:t>
            </a:r>
            <a:r>
              <a:rPr lang="en-US" altLang="it-IT" dirty="0" err="1"/>
              <a:t>il</a:t>
            </a:r>
            <a:r>
              <a:rPr lang="en-US" altLang="it-IT" dirty="0"/>
              <a:t> </a:t>
            </a:r>
            <a:r>
              <a:rPr lang="en-US" altLang="it-IT" dirty="0" err="1"/>
              <a:t>doppio</a:t>
            </a:r>
            <a:r>
              <a:rPr lang="en-US" altLang="it-IT" dirty="0"/>
              <a:t> </a:t>
            </a:r>
            <a:r>
              <a:rPr lang="en-US" altLang="it-IT" dirty="0" err="1"/>
              <a:t>dell’altro</a:t>
            </a:r>
            <a:r>
              <a:rPr lang="en-US" altLang="it-IT" dirty="0"/>
              <a:t>.</a:t>
            </a:r>
          </a:p>
          <a:p>
            <a:pPr eaLnBrk="1" hangingPunct="1">
              <a:lnSpc>
                <a:spcPct val="90000"/>
              </a:lnSpc>
            </a:pPr>
            <a:endParaRPr lang="en-US" altLang="it-IT" dirty="0"/>
          </a:p>
          <a:p>
            <a:pPr eaLnBrk="1" hangingPunct="1">
              <a:lnSpc>
                <a:spcPct val="90000"/>
              </a:lnSpc>
            </a:pPr>
            <a:r>
              <a:rPr lang="en-US" altLang="it-IT" dirty="0" err="1"/>
              <a:t>Esempio</a:t>
            </a:r>
            <a:endParaRPr lang="en-US" altLang="it-IT" dirty="0"/>
          </a:p>
          <a:p>
            <a:pPr eaLnBrk="1" hangingPunct="1">
              <a:lnSpc>
                <a:spcPct val="90000"/>
              </a:lnSpc>
              <a:buFont typeface="Arial" charset="0"/>
              <a:buNone/>
            </a:pPr>
            <a:r>
              <a:rPr lang="en-US" altLang="it-IT" dirty="0"/>
              <a:t>	1 5 6 10 3 4 7 0 2 </a:t>
            </a:r>
          </a:p>
          <a:p>
            <a:pPr eaLnBrk="1" hangingPunct="1">
              <a:lnSpc>
                <a:spcPct val="90000"/>
              </a:lnSpc>
              <a:buFont typeface="Arial" charset="0"/>
              <a:buNone/>
            </a:pPr>
            <a:r>
              <a:rPr lang="en-US" altLang="it-IT" dirty="0"/>
              <a:t>	</a:t>
            </a:r>
            <a:r>
              <a:rPr lang="en-US" altLang="it-IT" dirty="0" err="1"/>
              <a:t>stampa</a:t>
            </a:r>
            <a:endParaRPr lang="en-US" altLang="it-IT" dirty="0"/>
          </a:p>
          <a:p>
            <a:pPr eaLnBrk="1" hangingPunct="1">
              <a:lnSpc>
                <a:spcPct val="90000"/>
              </a:lnSpc>
              <a:buFont typeface="Arial" charset="0"/>
              <a:buNone/>
            </a:pPr>
            <a:r>
              <a:rPr lang="en-US" altLang="it-IT" dirty="0"/>
              <a:t>	6 3 / 10 5 / 4 2 / 2 1</a:t>
            </a:r>
          </a:p>
          <a:p>
            <a:pPr eaLnBrk="1" hangingPunct="1">
              <a:lnSpc>
                <a:spcPct val="90000"/>
              </a:lnSpc>
            </a:pPr>
            <a:endParaRPr lang="en-US" altLang="it-IT" dirty="0"/>
          </a:p>
        </p:txBody>
      </p:sp>
    </p:spTree>
    <p:extLst>
      <p:ext uri="{BB962C8B-B14F-4D97-AF65-F5344CB8AC3E}">
        <p14:creationId xmlns:p14="http://schemas.microsoft.com/office/powerpoint/2010/main" val="3840076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olo 1"/>
          <p:cNvSpPr>
            <a:spLocks noGrp="1"/>
          </p:cNvSpPr>
          <p:nvPr>
            <p:ph type="title"/>
          </p:nvPr>
        </p:nvSpPr>
        <p:spPr/>
        <p:txBody>
          <a:bodyPr/>
          <a:lstStyle/>
          <a:p>
            <a:r>
              <a:rPr lang="it-IT" altLang="it-IT" dirty="0"/>
              <a:t>Esercizio</a:t>
            </a:r>
          </a:p>
        </p:txBody>
      </p:sp>
      <p:sp>
        <p:nvSpPr>
          <p:cNvPr id="77827" name="Segnaposto contenuto 2"/>
          <p:cNvSpPr>
            <a:spLocks noGrp="1"/>
          </p:cNvSpPr>
          <p:nvPr>
            <p:ph idx="1"/>
          </p:nvPr>
        </p:nvSpPr>
        <p:spPr/>
        <p:txBody>
          <a:bodyPr/>
          <a:lstStyle/>
          <a:p>
            <a:r>
              <a:rPr lang="it-IT" altLang="it-IT" dirty="0"/>
              <a:t>Scrivere un programma C che legge una sequenza di 100 numeri interi e stampa </a:t>
            </a:r>
            <a:r>
              <a:rPr lang="it-IT" altLang="it-IT" b="1" dirty="0"/>
              <a:t>SI</a:t>
            </a:r>
            <a:r>
              <a:rPr lang="it-IT" altLang="it-IT" dirty="0"/>
              <a:t> se l’insieme rappresentato contiene </a:t>
            </a:r>
            <a:r>
              <a:rPr lang="it-IT" altLang="it-IT" u="sng" dirty="0"/>
              <a:t>tutti i numeri di un intervallo senza duplicati</a:t>
            </a:r>
            <a:r>
              <a:rPr lang="it-IT" altLang="it-IT" dirty="0"/>
              <a:t>, senza omissioni, e </a:t>
            </a:r>
            <a:r>
              <a:rPr lang="it-IT" altLang="it-IT" b="1" dirty="0"/>
              <a:t>NO</a:t>
            </a:r>
            <a:r>
              <a:rPr lang="it-IT" altLang="it-IT" dirty="0"/>
              <a:t> altrimenti. </a:t>
            </a:r>
          </a:p>
          <a:p>
            <a:r>
              <a:rPr lang="it-IT" altLang="it-IT" dirty="0"/>
              <a:t>Ad esempio la proprietà sussiste per gli insiemi {4, 6, 5} e {-2, 0, 1, -3, -1}, ma non per {0, 3, -1, 1} (dove evidentemente manca il numero 2). </a:t>
            </a:r>
          </a:p>
        </p:txBody>
      </p:sp>
      <p:sp>
        <p:nvSpPr>
          <p:cNvPr id="77828"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E7C2C55C-0CC1-4B68-8AB4-01012D0E6EE6}" type="slidenum">
              <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16</a:t>
            </a:fld>
            <a:endPar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254098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olo 1"/>
          <p:cNvSpPr>
            <a:spLocks noGrp="1"/>
          </p:cNvSpPr>
          <p:nvPr>
            <p:ph type="title"/>
          </p:nvPr>
        </p:nvSpPr>
        <p:spPr/>
        <p:txBody>
          <a:bodyPr/>
          <a:lstStyle/>
          <a:p>
            <a:r>
              <a:rPr lang="it-IT" altLang="it-IT" dirty="0"/>
              <a:t>Esercizio</a:t>
            </a:r>
          </a:p>
        </p:txBody>
      </p:sp>
      <p:sp>
        <p:nvSpPr>
          <p:cNvPr id="77827" name="Segnaposto contenuto 2"/>
          <p:cNvSpPr>
            <a:spLocks noGrp="1"/>
          </p:cNvSpPr>
          <p:nvPr>
            <p:ph idx="1"/>
          </p:nvPr>
        </p:nvSpPr>
        <p:spPr/>
        <p:txBody>
          <a:bodyPr/>
          <a:lstStyle/>
          <a:p>
            <a:r>
              <a:rPr lang="it-IT" altLang="it-IT" dirty="0"/>
              <a:t>Scrivere un programma C che legge una sequenza di 100 numeri interi e stampa </a:t>
            </a:r>
            <a:r>
              <a:rPr lang="it-IT" altLang="it-IT" b="1" dirty="0"/>
              <a:t>SI</a:t>
            </a:r>
            <a:r>
              <a:rPr lang="it-IT" altLang="it-IT" dirty="0"/>
              <a:t> se l’insieme rappresentato contiene </a:t>
            </a:r>
            <a:r>
              <a:rPr lang="it-IT" altLang="it-IT" u="sng" dirty="0"/>
              <a:t>tutti i numeri di un intervallo anche in presenza di duplicati</a:t>
            </a:r>
            <a:r>
              <a:rPr lang="it-IT" altLang="it-IT" dirty="0"/>
              <a:t>, senza omissioni, e </a:t>
            </a:r>
            <a:r>
              <a:rPr lang="it-IT" altLang="it-IT" b="1" dirty="0"/>
              <a:t>NO</a:t>
            </a:r>
            <a:r>
              <a:rPr lang="it-IT" altLang="it-IT" dirty="0"/>
              <a:t> altrimenti. </a:t>
            </a:r>
          </a:p>
          <a:p>
            <a:r>
              <a:rPr lang="it-IT" altLang="it-IT" dirty="0"/>
              <a:t>Ad esempio la proprietà sussiste per gli insiemi {4, 6, 5} e {-2, 0, 1, -3, -1}, ma non per {0, 3, -1, 1} (dove evidentemente manca il numero 2). </a:t>
            </a:r>
          </a:p>
        </p:txBody>
      </p:sp>
      <p:sp>
        <p:nvSpPr>
          <p:cNvPr id="77828"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E7C2C55C-0CC1-4B68-8AB4-01012D0E6EE6}" type="slidenum">
              <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17</a:t>
            </a:fld>
            <a:endPar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183847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contenuto 2"/>
          <p:cNvSpPr>
            <a:spLocks noGrp="1"/>
          </p:cNvSpPr>
          <p:nvPr>
            <p:ph idx="1"/>
          </p:nvPr>
        </p:nvSpPr>
        <p:spPr>
          <a:xfrm>
            <a:off x="1981200" y="1517651"/>
            <a:ext cx="8229600" cy="5197475"/>
          </a:xfrm>
        </p:spPr>
        <p:txBody>
          <a:bodyPr/>
          <a:lstStyle/>
          <a:p>
            <a:r>
              <a:rPr lang="it-IT" altLang="it-IT" sz="2400" dirty="0"/>
              <a:t>Data </a:t>
            </a:r>
            <a:r>
              <a:rPr lang="it-IT" altLang="it-IT" sz="2400" dirty="0" err="1"/>
              <a:t>quotX</a:t>
            </a:r>
            <a:r>
              <a:rPr lang="it-IT" altLang="it-IT" sz="2400" dirty="0"/>
              <a:t> di 365 valori interi, che rappresentano le quotazioni nell’anno solare corrente del titolo azionario X, si vuole realizzare un programma in grado di:</a:t>
            </a:r>
            <a:endParaRPr lang="it-IT" altLang="it-IT" sz="2000" dirty="0"/>
          </a:p>
          <a:p>
            <a:pPr lvl="1"/>
            <a:r>
              <a:rPr lang="it-IT" altLang="it-IT" sz="2000" dirty="0"/>
              <a:t>Inizializzare il contenuto di </a:t>
            </a:r>
            <a:r>
              <a:rPr lang="it-IT" altLang="it-IT" sz="2000" dirty="0" err="1"/>
              <a:t>quotX</a:t>
            </a:r>
            <a:r>
              <a:rPr lang="it-IT" altLang="it-IT" sz="2000" dirty="0"/>
              <a:t> con valori letti da standard input che devono essere compresi tra 1 e 100 (estremi inclusi), scartando eventuali valori fuori dall’intervallo.</a:t>
            </a:r>
            <a:endParaRPr lang="it-IT" altLang="it-IT" sz="1800" dirty="0"/>
          </a:p>
          <a:p>
            <a:pPr lvl="1"/>
            <a:r>
              <a:rPr lang="it-IT" altLang="it-IT" sz="2000" dirty="0"/>
              <a:t>Salvare la quotazione massima e il primo giorno (espresso come posizione nell’array) in cui tale quotazione è stata memorizzata</a:t>
            </a:r>
          </a:p>
          <a:p>
            <a:pPr lvl="1"/>
            <a:r>
              <a:rPr lang="it-IT" altLang="it-IT" sz="2000" dirty="0"/>
              <a:t>Determinare e stampare a video il numero di periodi dell’anno in cui il titolo si è mantenuto costante (ossia, quante volte la medesima quotazione si è presentata in giorni successivi). </a:t>
            </a:r>
          </a:p>
          <a:p>
            <a:pPr lvl="2"/>
            <a:r>
              <a:rPr lang="it-IT" altLang="it-IT" sz="1800" dirty="0"/>
              <a:t>Ad esempio, se le quotazioni fossero </a:t>
            </a:r>
            <a:r>
              <a:rPr lang="it-IT" altLang="it-IT" sz="1800" b="1" dirty="0"/>
              <a:t>10 10</a:t>
            </a:r>
            <a:r>
              <a:rPr lang="it-IT" altLang="it-IT" sz="1800" dirty="0"/>
              <a:t> 15 14 </a:t>
            </a:r>
            <a:r>
              <a:rPr lang="it-IT" altLang="it-IT" sz="1800" b="1" dirty="0"/>
              <a:t>12 12 12</a:t>
            </a:r>
            <a:r>
              <a:rPr lang="it-IT" altLang="it-IT" sz="1800" dirty="0"/>
              <a:t> 8 </a:t>
            </a:r>
            <a:r>
              <a:rPr lang="it-IT" altLang="it-IT" sz="1800" b="1" dirty="0"/>
              <a:t>9 9</a:t>
            </a:r>
            <a:r>
              <a:rPr lang="it-IT" altLang="it-IT" sz="1800" dirty="0"/>
              <a:t> </a:t>
            </a:r>
            <a:r>
              <a:rPr lang="it-IT" altLang="it-IT" sz="1800" b="1" dirty="0"/>
              <a:t>12 12</a:t>
            </a:r>
            <a:r>
              <a:rPr lang="it-IT" altLang="it-IT" sz="1800" dirty="0"/>
              <a:t>….. il titolo avrebbe avuto 4 periodi di quotazione costante.</a:t>
            </a:r>
            <a:endParaRPr lang="it-IT" altLang="it-IT" sz="1600" dirty="0"/>
          </a:p>
          <a:p>
            <a:endParaRPr lang="it-IT" altLang="it-IT" sz="2400" dirty="0"/>
          </a:p>
        </p:txBody>
      </p:sp>
      <p:sp>
        <p:nvSpPr>
          <p:cNvPr id="86019" name="Titolo 3"/>
          <p:cNvSpPr>
            <a:spLocks noGrp="1"/>
          </p:cNvSpPr>
          <p:nvPr>
            <p:ph type="title"/>
          </p:nvPr>
        </p:nvSpPr>
        <p:spPr/>
        <p:txBody>
          <a:bodyPr/>
          <a:lstStyle/>
          <a:p>
            <a:r>
              <a:rPr lang="it-IT" altLang="it-IT" dirty="0"/>
              <a:t>Esercizio</a:t>
            </a:r>
          </a:p>
        </p:txBody>
      </p:sp>
    </p:spTree>
    <p:extLst>
      <p:ext uri="{BB962C8B-B14F-4D97-AF65-F5344CB8AC3E}">
        <p14:creationId xmlns:p14="http://schemas.microsoft.com/office/powerpoint/2010/main" val="1825165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olo 1"/>
          <p:cNvSpPr>
            <a:spLocks noGrp="1"/>
          </p:cNvSpPr>
          <p:nvPr>
            <p:ph type="title"/>
          </p:nvPr>
        </p:nvSpPr>
        <p:spPr>
          <a:xfrm>
            <a:off x="1981200" y="-153988"/>
            <a:ext cx="8229600" cy="1143001"/>
          </a:xfrm>
        </p:spPr>
        <p:txBody>
          <a:bodyPr/>
          <a:lstStyle/>
          <a:p>
            <a:r>
              <a:rPr lang="it-IT" altLang="it-IT" dirty="0"/>
              <a:t>Esercizio</a:t>
            </a:r>
          </a:p>
        </p:txBody>
      </p:sp>
      <p:sp>
        <p:nvSpPr>
          <p:cNvPr id="94211" name="Segnaposto contenuto 2"/>
          <p:cNvSpPr>
            <a:spLocks noGrp="1"/>
          </p:cNvSpPr>
          <p:nvPr>
            <p:ph idx="1"/>
          </p:nvPr>
        </p:nvSpPr>
        <p:spPr>
          <a:xfrm>
            <a:off x="1738313" y="857250"/>
            <a:ext cx="8786812" cy="5429250"/>
          </a:xfrm>
        </p:spPr>
        <p:txBody>
          <a:bodyPr/>
          <a:lstStyle/>
          <a:p>
            <a:pPr>
              <a:spcBef>
                <a:spcPct val="0"/>
              </a:spcBef>
            </a:pPr>
            <a:r>
              <a:rPr lang="it-IT" altLang="it-IT" sz="2400"/>
              <a:t>Si vogliono calcolare tutti i numeri primi compresi tra 2 ed un numero assegnato. Un metodo antichissimo per determinare tutti i numeri primi è noto come Crivello di Eratostene: consiste nello scrivere di seguito tutti i numeri interi compresi tra 1 e n, e nel cancellare successivamente tutti i multipli di 2, eccetto 2; tutti i multipli di 3, eccetto 3; tutti i multipli di 5, eccetto 5 e così via. I numeri rimasti a seguito di un simile setacciamento saranno tutti e soli i numeri primi compresi tra 1 e n.</a:t>
            </a:r>
          </a:p>
          <a:p>
            <a:pPr>
              <a:spcBef>
                <a:spcPct val="0"/>
              </a:spcBef>
            </a:pPr>
            <a:r>
              <a:rPr lang="it-IT" altLang="it-IT" sz="2400"/>
              <a:t>Es: lim = 10</a:t>
            </a:r>
          </a:p>
          <a:p>
            <a:pPr>
              <a:spcBef>
                <a:spcPct val="0"/>
              </a:spcBef>
              <a:buFont typeface="Arial" charset="0"/>
              <a:buNone/>
            </a:pPr>
            <a:r>
              <a:rPr lang="it-IT" altLang="it-IT" sz="2400"/>
              <a:t>	1 2 3 4 5 6 7 8 9 10</a:t>
            </a:r>
          </a:p>
          <a:p>
            <a:pPr>
              <a:spcBef>
                <a:spcPct val="0"/>
              </a:spcBef>
              <a:buFont typeface="Arial" charset="0"/>
              <a:buNone/>
            </a:pPr>
            <a:r>
              <a:rPr lang="it-IT" altLang="it-IT" sz="2400"/>
              <a:t>	1 2 X X X X X</a:t>
            </a:r>
          </a:p>
          <a:p>
            <a:pPr>
              <a:spcBef>
                <a:spcPct val="0"/>
              </a:spcBef>
              <a:buFont typeface="Arial" charset="0"/>
              <a:buNone/>
            </a:pPr>
            <a:r>
              <a:rPr lang="it-IT" altLang="it-IT" sz="2400"/>
              <a:t>	1 2 3 X X X X X X</a:t>
            </a:r>
          </a:p>
          <a:p>
            <a:pPr>
              <a:spcBef>
                <a:spcPct val="0"/>
              </a:spcBef>
              <a:buFont typeface="Arial" charset="0"/>
              <a:buNone/>
            </a:pPr>
            <a:r>
              <a:rPr lang="it-IT" altLang="it-IT" sz="2400"/>
              <a:t>	...................................</a:t>
            </a:r>
          </a:p>
          <a:p>
            <a:pPr>
              <a:spcBef>
                <a:spcPct val="0"/>
              </a:spcBef>
              <a:buFont typeface="Arial" charset="0"/>
              <a:buNone/>
            </a:pPr>
            <a:r>
              <a:rPr lang="it-IT" altLang="it-IT" sz="2400"/>
              <a:t>	1 2 3 X 5 X X X X X</a:t>
            </a:r>
          </a:p>
          <a:p>
            <a:pPr>
              <a:spcBef>
                <a:spcPct val="0"/>
              </a:spcBef>
              <a:buFont typeface="Arial" charset="0"/>
              <a:buNone/>
            </a:pPr>
            <a:r>
              <a:rPr lang="it-IT" altLang="it-IT" sz="2400"/>
              <a:t>	..................................</a:t>
            </a:r>
          </a:p>
          <a:p>
            <a:pPr>
              <a:spcBef>
                <a:spcPct val="0"/>
              </a:spcBef>
              <a:buFont typeface="Arial" charset="0"/>
              <a:buNone/>
            </a:pPr>
            <a:r>
              <a:rPr lang="it-IT" altLang="it-IT" sz="2400"/>
              <a:t>	1 2 3 X 5 X 7 X X X</a:t>
            </a:r>
          </a:p>
        </p:txBody>
      </p:sp>
    </p:spTree>
    <p:extLst>
      <p:ext uri="{BB962C8B-B14F-4D97-AF65-F5344CB8AC3E}">
        <p14:creationId xmlns:p14="http://schemas.microsoft.com/office/powerpoint/2010/main" val="131287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olo 1"/>
          <p:cNvSpPr>
            <a:spLocks noGrp="1"/>
          </p:cNvSpPr>
          <p:nvPr>
            <p:ph type="title"/>
          </p:nvPr>
        </p:nvSpPr>
        <p:spPr/>
        <p:txBody>
          <a:bodyPr/>
          <a:lstStyle/>
          <a:p>
            <a:pPr eaLnBrk="1" hangingPunct="1"/>
            <a:r>
              <a:rPr lang="it-IT" altLang="it-IT" dirty="0"/>
              <a:t>Esercizio</a:t>
            </a:r>
          </a:p>
        </p:txBody>
      </p:sp>
      <p:sp>
        <p:nvSpPr>
          <p:cNvPr id="32771" name="Segnaposto contenuto 2"/>
          <p:cNvSpPr>
            <a:spLocks noGrp="1"/>
          </p:cNvSpPr>
          <p:nvPr>
            <p:ph idx="1"/>
          </p:nvPr>
        </p:nvSpPr>
        <p:spPr/>
        <p:txBody>
          <a:bodyPr/>
          <a:lstStyle/>
          <a:p>
            <a:pPr eaLnBrk="1" hangingPunct="1"/>
            <a:r>
              <a:rPr lang="it-IT" altLang="it-IT" dirty="0"/>
              <a:t>Scrivere un programma che legge due stringhe da tastiera, le concatena in un’unica stringa e stampa la stringa così generata</a:t>
            </a:r>
          </a:p>
        </p:txBody>
      </p:sp>
    </p:spTree>
    <p:extLst>
      <p:ext uri="{BB962C8B-B14F-4D97-AF65-F5344CB8AC3E}">
        <p14:creationId xmlns:p14="http://schemas.microsoft.com/office/powerpoint/2010/main" val="2072542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1981200" y="188913"/>
            <a:ext cx="8229600" cy="792162"/>
          </a:xfrm>
        </p:spPr>
        <p:txBody>
          <a:bodyPr/>
          <a:lstStyle/>
          <a:p>
            <a:r>
              <a:rPr lang="it-IT" altLang="it-IT" sz="4000"/>
              <a:t>Le cifre dei numeri</a:t>
            </a:r>
          </a:p>
        </p:txBody>
      </p:sp>
      <p:sp>
        <p:nvSpPr>
          <p:cNvPr id="105475" name="Content Placeholder 2"/>
          <p:cNvSpPr>
            <a:spLocks noGrp="1"/>
          </p:cNvSpPr>
          <p:nvPr>
            <p:ph idx="1"/>
          </p:nvPr>
        </p:nvSpPr>
        <p:spPr>
          <a:xfrm>
            <a:off x="1631951" y="908051"/>
            <a:ext cx="8856663" cy="5616575"/>
          </a:xfrm>
        </p:spPr>
        <p:txBody>
          <a:bodyPr/>
          <a:lstStyle/>
          <a:p>
            <a:pPr marL="0" indent="0">
              <a:buNone/>
            </a:pPr>
            <a:r>
              <a:rPr lang="it-IT" altLang="it-IT" sz="2000" dirty="0"/>
              <a:t>Scrivere un programma che legge da </a:t>
            </a:r>
            <a:r>
              <a:rPr lang="it-IT" altLang="it-IT" sz="2000" dirty="0" err="1"/>
              <a:t>stdin</a:t>
            </a:r>
            <a:r>
              <a:rPr lang="it-IT" altLang="it-IT" sz="2000" dirty="0"/>
              <a:t> un numero intero positivo (non una sequenza di caratteri, un numero! – si usi e verifica se si tratta di un numero </a:t>
            </a:r>
            <a:r>
              <a:rPr lang="it-IT" altLang="it-IT" sz="2000" i="1" dirty="0"/>
              <a:t>vario</a:t>
            </a:r>
            <a:r>
              <a:rPr lang="it-IT" altLang="it-IT" sz="2000" dirty="0"/>
              <a:t> o </a:t>
            </a:r>
            <a:r>
              <a:rPr lang="it-IT" altLang="it-IT" sz="2000" i="1" dirty="0"/>
              <a:t>ripetitivo</a:t>
            </a:r>
            <a:r>
              <a:rPr lang="it-IT" altLang="it-IT" sz="2000" dirty="0"/>
              <a:t>. Un numero è definito come </a:t>
            </a:r>
            <a:r>
              <a:rPr lang="it-IT" altLang="it-IT" sz="2000" b="1" dirty="0"/>
              <a:t>ripetitivo</a:t>
            </a:r>
            <a:r>
              <a:rPr lang="it-IT" altLang="it-IT" sz="2000" dirty="0"/>
              <a:t> se nella sua codifica decimale qualche cifra compare più di una volta, </a:t>
            </a:r>
            <a:r>
              <a:rPr lang="it-IT" altLang="it-IT" sz="2000" b="1" dirty="0"/>
              <a:t>vario</a:t>
            </a:r>
            <a:r>
              <a:rPr lang="it-IT" altLang="it-IT" sz="2000" dirty="0"/>
              <a:t> se le sue cifre sono tutte diverse. Ad esempio:</a:t>
            </a:r>
          </a:p>
          <a:p>
            <a:pPr marL="0" indent="0">
              <a:buNone/>
            </a:pPr>
            <a:r>
              <a:rPr lang="it-IT" altLang="it-IT" sz="2000" dirty="0"/>
              <a:t>I numeri   100   121  2002  e  124565    sono </a:t>
            </a:r>
            <a:r>
              <a:rPr lang="it-IT" altLang="it-IT" sz="2000" b="1" dirty="0"/>
              <a:t>ripetitivi</a:t>
            </a:r>
          </a:p>
          <a:p>
            <a:pPr marL="0" indent="0">
              <a:buNone/>
            </a:pPr>
            <a:r>
              <a:rPr lang="it-IT" altLang="it-IT" sz="2000" dirty="0"/>
              <a:t>I numeri    5    124    321    e    1789     sono </a:t>
            </a:r>
            <a:r>
              <a:rPr lang="it-IT" altLang="it-IT" sz="2000" b="1" dirty="0"/>
              <a:t>vari</a:t>
            </a:r>
          </a:p>
          <a:p>
            <a:pPr marL="0" indent="0">
              <a:buNone/>
            </a:pPr>
            <a:endParaRPr lang="it-IT" altLang="it-IT" sz="2000" dirty="0"/>
          </a:p>
          <a:p>
            <a:pPr marL="0" indent="0">
              <a:buNone/>
            </a:pPr>
            <a:r>
              <a:rPr lang="it-IT" altLang="it-IT" sz="2000" dirty="0"/>
              <a:t>Scrivere poi un programma che legge dati due numeri interi positivi stabilisce se sono uno l'"anagramma" dell'altro, cioè sono ottenibili uno dall'altro con una permutazione delle cifre. Esempi:</a:t>
            </a:r>
          </a:p>
          <a:p>
            <a:pPr marL="0" indent="0">
              <a:buNone/>
            </a:pPr>
            <a:r>
              <a:rPr lang="it-IT" altLang="it-IT" sz="1600" b="1" dirty="0">
                <a:latin typeface="Courier New" pitchFamily="49" charset="0"/>
                <a:cs typeface="Courier New" pitchFamily="49" charset="0"/>
              </a:rPr>
              <a:t>	1234  2143  --&gt;  anagrammi</a:t>
            </a:r>
          </a:p>
          <a:p>
            <a:pPr marL="0" indent="0">
              <a:buNone/>
            </a:pPr>
            <a:r>
              <a:rPr lang="it-IT" altLang="it-IT" sz="1600" b="1" dirty="0">
                <a:latin typeface="Courier New" pitchFamily="49" charset="0"/>
                <a:cs typeface="Courier New" pitchFamily="49" charset="0"/>
              </a:rPr>
              <a:t>	1131  3113  --&gt;  no</a:t>
            </a:r>
          </a:p>
          <a:p>
            <a:pPr marL="0" indent="0">
              <a:buNone/>
            </a:pPr>
            <a:r>
              <a:rPr lang="it-IT" altLang="it-IT" sz="1600" b="1" dirty="0">
                <a:latin typeface="Courier New" pitchFamily="49" charset="0"/>
                <a:cs typeface="Courier New" pitchFamily="49" charset="0"/>
              </a:rPr>
              <a:t>	1314  1143  --&gt;  anagrammi</a:t>
            </a:r>
          </a:p>
          <a:p>
            <a:pPr marL="0" indent="0">
              <a:buNone/>
            </a:pPr>
            <a:r>
              <a:rPr lang="it-IT" altLang="it-IT" sz="1600" b="1" dirty="0">
                <a:latin typeface="Courier New" pitchFamily="49" charset="0"/>
                <a:cs typeface="Courier New" pitchFamily="49" charset="0"/>
              </a:rPr>
              <a:t>	 112  1122  --&gt;  no</a:t>
            </a:r>
            <a:endParaRPr lang="it-IT" altLang="it-IT" sz="2000" b="1" dirty="0">
              <a:latin typeface="Courier New" pitchFamily="49" charset="0"/>
              <a:cs typeface="Courier New" pitchFamily="49" charset="0"/>
            </a:endParaRPr>
          </a:p>
          <a:p>
            <a:pPr marL="0" indent="0">
              <a:buNone/>
            </a:pPr>
            <a:endParaRPr lang="it-IT" altLang="it-IT" sz="2000" dirty="0"/>
          </a:p>
        </p:txBody>
      </p:sp>
    </p:spTree>
    <p:extLst>
      <p:ext uri="{BB962C8B-B14F-4D97-AF65-F5344CB8AC3E}">
        <p14:creationId xmlns:p14="http://schemas.microsoft.com/office/powerpoint/2010/main" val="2035191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1981200" y="188913"/>
            <a:ext cx="8229600" cy="792162"/>
          </a:xfrm>
        </p:spPr>
        <p:txBody>
          <a:bodyPr/>
          <a:lstStyle/>
          <a:p>
            <a:r>
              <a:rPr lang="it-IT" altLang="it-IT" sz="4000"/>
              <a:t>Istogrammi</a:t>
            </a:r>
          </a:p>
        </p:txBody>
      </p:sp>
      <p:sp>
        <p:nvSpPr>
          <p:cNvPr id="107523" name="Content Placeholder 2"/>
          <p:cNvSpPr>
            <a:spLocks noGrp="1"/>
          </p:cNvSpPr>
          <p:nvPr>
            <p:ph idx="1"/>
          </p:nvPr>
        </p:nvSpPr>
        <p:spPr>
          <a:xfrm>
            <a:off x="1774825" y="1052514"/>
            <a:ext cx="8497888" cy="5329237"/>
          </a:xfrm>
        </p:spPr>
        <p:txBody>
          <a:bodyPr/>
          <a:lstStyle/>
          <a:p>
            <a:pPr marL="0" indent="0">
              <a:buNone/>
            </a:pPr>
            <a:r>
              <a:rPr lang="it-IT" altLang="it-IT" sz="2000" dirty="0"/>
              <a:t>Scrivere un programma visualizzi i valori </a:t>
            </a:r>
            <a:r>
              <a:rPr lang="it-IT" altLang="it-IT" sz="2000"/>
              <a:t>di 10 </a:t>
            </a:r>
            <a:r>
              <a:rPr lang="it-IT" altLang="it-IT" sz="2000" dirty="0"/>
              <a:t>interi (anche negativi) in forma di istogramma, e ne tracci anche il valor medio, nel modo seguente (nell'esempio, il valor medio è 6. In generale):</a:t>
            </a:r>
          </a:p>
          <a:p>
            <a:pPr marL="0" indent="0">
              <a:buNone/>
            </a:pPr>
            <a:endParaRPr lang="it-IT" altLang="it-IT" sz="2000" dirty="0"/>
          </a:p>
          <a:p>
            <a:pPr marL="0" indent="0">
              <a:buNone/>
            </a:pPr>
            <a:endParaRPr lang="it-IT" altLang="it-IT" sz="2000" dirty="0"/>
          </a:p>
          <a:p>
            <a:pPr marL="0" indent="0">
              <a:buNone/>
            </a:pPr>
            <a:endParaRPr lang="it-IT" altLang="it-IT" sz="2000" dirty="0"/>
          </a:p>
          <a:p>
            <a:pPr marL="0" indent="0">
              <a:buNone/>
            </a:pPr>
            <a:endParaRPr lang="it-IT" altLang="it-IT" sz="2000" dirty="0"/>
          </a:p>
          <a:p>
            <a:pPr marL="0" indent="0">
              <a:buNone/>
            </a:pPr>
            <a:endParaRPr lang="it-IT" altLang="it-IT" sz="2000" dirty="0"/>
          </a:p>
        </p:txBody>
      </p:sp>
      <p:sp>
        <p:nvSpPr>
          <p:cNvPr id="107524" name="Rectangle 5"/>
          <p:cNvSpPr>
            <a:spLocks noChangeArrowheads="1"/>
          </p:cNvSpPr>
          <p:nvPr/>
        </p:nvSpPr>
        <p:spPr bwMode="auto">
          <a:xfrm>
            <a:off x="2205039" y="2206626"/>
            <a:ext cx="7419975"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3200">
                <a:solidFill>
                  <a:schemeClr val="tx1"/>
                </a:solidFill>
                <a:latin typeface="Calibri" pitchFamily="34" charset="0"/>
              </a:defRPr>
            </a:lvl1pPr>
            <a:lvl2pPr marL="742950" indent="-28575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Calibri" pitchFamily="34" charset="0"/>
              </a:defRPr>
            </a:lvl2pPr>
            <a:lvl3pPr marL="11430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Calibri" pitchFamily="34" charset="0"/>
              </a:defRPr>
            </a:lvl3pPr>
            <a:lvl4pPr marL="16002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Calibri" pitchFamily="34" charset="0"/>
              </a:defRPr>
            </a:lvl4pPr>
            <a:lvl5pPr marL="20574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Calibri" pitchFamily="34" charset="0"/>
              </a:defRPr>
            </a:lvl9pPr>
          </a:lstStyle>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it-IT"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14</a:t>
            </a:r>
            <a:endPar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endParaRP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13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12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11    *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10    *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9    *         *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8    *         *         *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7    *         *    *    *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6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5    *         *    *    *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4    *         *    *    *    *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3    *         *    *    *    *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2    *         *    *    *    *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1    *         *    *    *    *    *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0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-1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-2         *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-3         *</a:t>
            </a: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it-IT"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-4</a:t>
            </a:r>
            <a:endParaRPr kumimoji="0" lang="en-US" altLang="it-IT" sz="1800" b="1" i="0" u="none" strike="noStrike" kern="1200" cap="none" spc="0" normalizeH="0" baseline="0" noProof="0">
              <a:ln>
                <a:noFill/>
              </a:ln>
              <a:solidFill>
                <a:srgbClr val="006600"/>
              </a:solidFill>
              <a:effectLst/>
              <a:uLnTx/>
              <a:uFillTx/>
              <a:latin typeface="Courier New" pitchFamily="49" charset="0"/>
              <a:ea typeface="+mn-ea"/>
              <a:cs typeface="Times New Roman" pitchFamily="18" charset="0"/>
            </a:endParaRPr>
          </a:p>
          <a:p>
            <a:pPr marL="0" marR="0" lvl="0" indent="0" algn="l" defTabSz="914400" rtl="0" eaLnBrk="1" fontAlgn="auto" latinLnBrk="0" hangingPunct="1">
              <a:lnSpc>
                <a:spcPct val="7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srgbClr val="006600"/>
                </a:solidFill>
                <a:effectLst/>
                <a:uLnTx/>
                <a:uFillTx/>
                <a:latin typeface="Courier New" pitchFamily="49" charset="0"/>
                <a:ea typeface="+mn-ea"/>
                <a:cs typeface="Times New Roman" pitchFamily="18" charset="0"/>
              </a:rPr>
              <a:t>     </a:t>
            </a: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13   -3    9    7   11    8    4    1   12   -2</a:t>
            </a:r>
          </a:p>
          <a:p>
            <a:pPr marL="0" marR="0" lvl="0" indent="0" algn="l" defTabSz="914400" rtl="0" eaLnBrk="1" fontAlgn="auto" latinLnBrk="0" hangingPunct="1">
              <a:lnSpc>
                <a:spcPct val="100000"/>
              </a:lnSpc>
              <a:spcBef>
                <a:spcPct val="0"/>
              </a:spcBef>
              <a:spcAft>
                <a:spcPts val="0"/>
              </a:spcAft>
              <a:buClrTx/>
              <a:buSzTx/>
              <a:buFontTx/>
              <a:buNone/>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a:pPr>
            <a:r>
              <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0    1    2    3    4    5    6    7    8    9</a:t>
            </a:r>
            <a:r>
              <a:rPr kumimoji="0" lang="it-IT"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rPr>
              <a:t>   </a:t>
            </a:r>
            <a:endParaRPr kumimoji="0" lang="en-US" altLang="it-IT" sz="1800" b="1" i="0" u="none" strike="noStrike" kern="1200" cap="none" spc="0" normalizeH="0" baseline="0" noProof="0">
              <a:ln>
                <a:noFill/>
              </a:ln>
              <a:solidFill>
                <a:prstClr val="black"/>
              </a:solidFill>
              <a:effectLst/>
              <a:uLnTx/>
              <a:uFillTx/>
              <a:latin typeface="Courier New" pitchFamily="49" charset="0"/>
              <a:ea typeface="+mn-ea"/>
              <a:cs typeface="Times New Roman" pitchFamily="18" charset="0"/>
            </a:endParaRPr>
          </a:p>
        </p:txBody>
      </p:sp>
    </p:spTree>
    <p:extLst>
      <p:ext uri="{BB962C8B-B14F-4D97-AF65-F5344CB8AC3E}">
        <p14:creationId xmlns:p14="http://schemas.microsoft.com/office/powerpoint/2010/main" val="329956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1"/>
          <p:cNvSpPr>
            <a:spLocks noGrp="1"/>
          </p:cNvSpPr>
          <p:nvPr>
            <p:ph type="ctrTitle"/>
          </p:nvPr>
        </p:nvSpPr>
        <p:spPr/>
        <p:txBody>
          <a:bodyPr/>
          <a:lstStyle/>
          <a:p>
            <a:r>
              <a:rPr lang="it-IT" altLang="it-IT"/>
              <a:t>Esercizi su Matrici</a:t>
            </a:r>
          </a:p>
        </p:txBody>
      </p:sp>
      <p:sp>
        <p:nvSpPr>
          <p:cNvPr id="12291" name="Segnaposto numero diapositiva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082D4E9-D7B0-4E6B-A1BF-DA0EA1E70F9B}"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22</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03272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524000" y="1"/>
            <a:ext cx="4330700" cy="739775"/>
          </a:xfrm>
        </p:spPr>
        <p:txBody>
          <a:bodyPr/>
          <a:lstStyle/>
          <a:p>
            <a:r>
              <a:rPr lang="en-US" altLang="it-IT"/>
              <a:t>Somma di matrici</a:t>
            </a:r>
          </a:p>
        </p:txBody>
      </p:sp>
      <p:graphicFrame>
        <p:nvGraphicFramePr>
          <p:cNvPr id="164962" name="Group 98"/>
          <p:cNvGraphicFramePr>
            <a:graphicFrameLocks noGrp="1"/>
          </p:cNvGraphicFramePr>
          <p:nvPr/>
        </p:nvGraphicFramePr>
        <p:xfrm>
          <a:off x="2271713" y="2354264"/>
          <a:ext cx="2005012" cy="1008063"/>
        </p:xfrm>
        <a:graphic>
          <a:graphicData uri="http://schemas.openxmlformats.org/drawingml/2006/table">
            <a:tbl>
              <a:tblPr/>
              <a:tblGrid>
                <a:gridCol w="501650">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dirty="0">
                          <a:ln>
                            <a:noFill/>
                          </a:ln>
                          <a:solidFill>
                            <a:schemeClr val="tx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dirty="0">
                          <a:ln>
                            <a:noFill/>
                          </a:ln>
                          <a:solidFill>
                            <a:schemeClr val="tx2"/>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dirty="0">
                          <a:ln>
                            <a:noFill/>
                          </a:ln>
                          <a:solidFill>
                            <a:schemeClr val="tx2"/>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1945" name="Text Box 26"/>
          <p:cNvSpPr txBox="1">
            <a:spLocks noChangeArrowheads="1"/>
          </p:cNvSpPr>
          <p:nvPr/>
        </p:nvSpPr>
        <p:spPr bwMode="auto">
          <a:xfrm>
            <a:off x="1828801" y="23161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0</a:t>
            </a:r>
          </a:p>
        </p:txBody>
      </p:sp>
      <p:sp>
        <p:nvSpPr>
          <p:cNvPr id="81946" name="Text Box 27"/>
          <p:cNvSpPr txBox="1">
            <a:spLocks noChangeArrowheads="1"/>
          </p:cNvSpPr>
          <p:nvPr/>
        </p:nvSpPr>
        <p:spPr bwMode="auto">
          <a:xfrm>
            <a:off x="1828801" y="26749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1</a:t>
            </a:r>
          </a:p>
        </p:txBody>
      </p:sp>
      <p:sp>
        <p:nvSpPr>
          <p:cNvPr id="81947" name="Text Box 28"/>
          <p:cNvSpPr txBox="1">
            <a:spLocks noChangeArrowheads="1"/>
          </p:cNvSpPr>
          <p:nvPr/>
        </p:nvSpPr>
        <p:spPr bwMode="auto">
          <a:xfrm>
            <a:off x="1828801" y="30353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2</a:t>
            </a:r>
          </a:p>
        </p:txBody>
      </p:sp>
      <p:sp>
        <p:nvSpPr>
          <p:cNvPr id="81948" name="Text Box 29"/>
          <p:cNvSpPr txBox="1">
            <a:spLocks noChangeArrowheads="1"/>
          </p:cNvSpPr>
          <p:nvPr/>
        </p:nvSpPr>
        <p:spPr bwMode="auto">
          <a:xfrm>
            <a:off x="2414589" y="19827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0</a:t>
            </a:r>
          </a:p>
        </p:txBody>
      </p:sp>
      <p:sp>
        <p:nvSpPr>
          <p:cNvPr id="81949" name="Text Box 30"/>
          <p:cNvSpPr txBox="1">
            <a:spLocks noChangeArrowheads="1"/>
          </p:cNvSpPr>
          <p:nvPr/>
        </p:nvSpPr>
        <p:spPr bwMode="auto">
          <a:xfrm>
            <a:off x="2836864" y="19827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1</a:t>
            </a:r>
          </a:p>
        </p:txBody>
      </p:sp>
      <p:sp>
        <p:nvSpPr>
          <p:cNvPr id="81950" name="Text Box 31"/>
          <p:cNvSpPr txBox="1">
            <a:spLocks noChangeArrowheads="1"/>
          </p:cNvSpPr>
          <p:nvPr/>
        </p:nvSpPr>
        <p:spPr bwMode="auto">
          <a:xfrm>
            <a:off x="3413126" y="19827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2</a:t>
            </a:r>
          </a:p>
        </p:txBody>
      </p:sp>
      <p:sp>
        <p:nvSpPr>
          <p:cNvPr id="81951" name="Text Box 32"/>
          <p:cNvSpPr txBox="1">
            <a:spLocks noChangeArrowheads="1"/>
          </p:cNvSpPr>
          <p:nvPr/>
        </p:nvSpPr>
        <p:spPr bwMode="auto">
          <a:xfrm>
            <a:off x="3916364" y="19827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3</a:t>
            </a:r>
          </a:p>
        </p:txBody>
      </p:sp>
      <p:graphicFrame>
        <p:nvGraphicFramePr>
          <p:cNvPr id="164961" name="Group 97"/>
          <p:cNvGraphicFramePr>
            <a:graphicFrameLocks noGrp="1"/>
          </p:cNvGraphicFramePr>
          <p:nvPr/>
        </p:nvGraphicFramePr>
        <p:xfrm>
          <a:off x="2286001" y="3805239"/>
          <a:ext cx="2005013" cy="1008063"/>
        </p:xfrm>
        <a:graphic>
          <a:graphicData uri="http://schemas.openxmlformats.org/drawingml/2006/table">
            <a:tbl>
              <a:tblPr/>
              <a:tblGrid>
                <a:gridCol w="501650">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dirty="0">
                          <a:ln>
                            <a:noFill/>
                          </a:ln>
                          <a:solidFill>
                            <a:schemeClr val="tx2"/>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1974" name="Text Box 67"/>
          <p:cNvSpPr txBox="1">
            <a:spLocks noChangeArrowheads="1"/>
          </p:cNvSpPr>
          <p:nvPr/>
        </p:nvSpPr>
        <p:spPr bwMode="auto">
          <a:xfrm>
            <a:off x="3154364" y="3421063"/>
            <a:ext cx="287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a:t>
            </a:r>
          </a:p>
        </p:txBody>
      </p:sp>
      <p:sp>
        <p:nvSpPr>
          <p:cNvPr id="81975" name="Text Box 68"/>
          <p:cNvSpPr txBox="1">
            <a:spLocks noChangeArrowheads="1"/>
          </p:cNvSpPr>
          <p:nvPr/>
        </p:nvSpPr>
        <p:spPr bwMode="auto">
          <a:xfrm>
            <a:off x="3178175" y="5033963"/>
            <a:ext cx="287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a:t>
            </a:r>
          </a:p>
        </p:txBody>
      </p:sp>
      <p:graphicFrame>
        <p:nvGraphicFramePr>
          <p:cNvPr id="164960" name="Group 96"/>
          <p:cNvGraphicFramePr>
            <a:graphicFrameLocks noGrp="1"/>
          </p:cNvGraphicFramePr>
          <p:nvPr/>
        </p:nvGraphicFramePr>
        <p:xfrm>
          <a:off x="2306638" y="5465764"/>
          <a:ext cx="2005012" cy="1008063"/>
        </p:xfrm>
        <a:graphic>
          <a:graphicData uri="http://schemas.openxmlformats.org/drawingml/2006/table">
            <a:tbl>
              <a:tblPr/>
              <a:tblGrid>
                <a:gridCol w="501650">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dirty="0">
                          <a:ln>
                            <a:noFill/>
                          </a:ln>
                          <a:solidFill>
                            <a:schemeClr val="tx2"/>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dirty="0">
                          <a:ln>
                            <a:noFill/>
                          </a:ln>
                          <a:solidFill>
                            <a:schemeClr val="tx2"/>
                          </a:solidFill>
                          <a:effectLst/>
                          <a:latin typeface="Arial"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1998" name="Text Box 95"/>
          <p:cNvSpPr txBox="1">
            <a:spLocks noChangeArrowheads="1"/>
          </p:cNvSpPr>
          <p:nvPr/>
        </p:nvSpPr>
        <p:spPr bwMode="auto">
          <a:xfrm>
            <a:off x="1908176" y="1089026"/>
            <a:ext cx="3255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2800" b="0" i="0" u="none" strike="noStrike" kern="1200" cap="none" spc="0" normalizeH="0" baseline="0" noProof="0">
                <a:ln>
                  <a:noFill/>
                </a:ln>
                <a:solidFill>
                  <a:srgbClr val="000000"/>
                </a:solidFill>
                <a:effectLst/>
                <a:uLnTx/>
                <a:uFillTx/>
                <a:latin typeface="Arial" charset="0"/>
                <a:ea typeface="+mn-ea"/>
                <a:cs typeface="+mn-cs"/>
              </a:rPr>
              <a:t>c[i][j] = a[i][j] + b[i][j]</a:t>
            </a:r>
          </a:p>
        </p:txBody>
      </p:sp>
      <p:sp>
        <p:nvSpPr>
          <p:cNvPr id="82000" name="Text Box 26"/>
          <p:cNvSpPr txBox="1">
            <a:spLocks noChangeArrowheads="1"/>
          </p:cNvSpPr>
          <p:nvPr/>
        </p:nvSpPr>
        <p:spPr bwMode="auto">
          <a:xfrm>
            <a:off x="1852614" y="38242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0</a:t>
            </a:r>
          </a:p>
        </p:txBody>
      </p:sp>
      <p:sp>
        <p:nvSpPr>
          <p:cNvPr id="82001" name="Text Box 27"/>
          <p:cNvSpPr txBox="1">
            <a:spLocks noChangeArrowheads="1"/>
          </p:cNvSpPr>
          <p:nvPr/>
        </p:nvSpPr>
        <p:spPr bwMode="auto">
          <a:xfrm>
            <a:off x="1852614" y="41830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1</a:t>
            </a:r>
          </a:p>
        </p:txBody>
      </p:sp>
      <p:sp>
        <p:nvSpPr>
          <p:cNvPr id="82002" name="Text Box 28"/>
          <p:cNvSpPr txBox="1">
            <a:spLocks noChangeArrowheads="1"/>
          </p:cNvSpPr>
          <p:nvPr/>
        </p:nvSpPr>
        <p:spPr bwMode="auto">
          <a:xfrm>
            <a:off x="1852614" y="45434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2</a:t>
            </a:r>
          </a:p>
        </p:txBody>
      </p:sp>
      <p:sp>
        <p:nvSpPr>
          <p:cNvPr id="82003" name="Text Box 26"/>
          <p:cNvSpPr txBox="1">
            <a:spLocks noChangeArrowheads="1"/>
          </p:cNvSpPr>
          <p:nvPr/>
        </p:nvSpPr>
        <p:spPr bwMode="auto">
          <a:xfrm>
            <a:off x="1868489" y="54514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0</a:t>
            </a:r>
          </a:p>
        </p:txBody>
      </p:sp>
      <p:sp>
        <p:nvSpPr>
          <p:cNvPr id="82004" name="Text Box 27"/>
          <p:cNvSpPr txBox="1">
            <a:spLocks noChangeArrowheads="1"/>
          </p:cNvSpPr>
          <p:nvPr/>
        </p:nvSpPr>
        <p:spPr bwMode="auto">
          <a:xfrm>
            <a:off x="1868489" y="581025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1</a:t>
            </a:r>
          </a:p>
        </p:txBody>
      </p:sp>
      <p:sp>
        <p:nvSpPr>
          <p:cNvPr id="82005" name="Text Box 28"/>
          <p:cNvSpPr txBox="1">
            <a:spLocks noChangeArrowheads="1"/>
          </p:cNvSpPr>
          <p:nvPr/>
        </p:nvSpPr>
        <p:spPr bwMode="auto">
          <a:xfrm>
            <a:off x="1868489" y="61706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2</a:t>
            </a:r>
          </a:p>
        </p:txBody>
      </p:sp>
    </p:spTree>
    <p:extLst>
      <p:ext uri="{BB962C8B-B14F-4D97-AF65-F5344CB8AC3E}">
        <p14:creationId xmlns:p14="http://schemas.microsoft.com/office/powerpoint/2010/main" val="3156313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1"/>
          <p:cNvSpPr>
            <a:spLocks noGrp="1"/>
          </p:cNvSpPr>
          <p:nvPr>
            <p:ph type="title"/>
          </p:nvPr>
        </p:nvSpPr>
        <p:spPr/>
        <p:txBody>
          <a:bodyPr/>
          <a:lstStyle/>
          <a:p>
            <a:pPr eaLnBrk="1" hangingPunct="1"/>
            <a:r>
              <a:rPr lang="it-IT" altLang="it-IT"/>
              <a:t>Esercizio</a:t>
            </a:r>
          </a:p>
        </p:txBody>
      </p:sp>
      <p:sp>
        <p:nvSpPr>
          <p:cNvPr id="14339" name="Segnaposto contenuto 2"/>
          <p:cNvSpPr>
            <a:spLocks noGrp="1"/>
          </p:cNvSpPr>
          <p:nvPr>
            <p:ph idx="1"/>
          </p:nvPr>
        </p:nvSpPr>
        <p:spPr/>
        <p:txBody>
          <a:bodyPr/>
          <a:lstStyle/>
          <a:p>
            <a:pPr eaLnBrk="1" hangingPunct="1"/>
            <a:r>
              <a:rPr lang="it-IT" altLang="it-IT"/>
              <a:t>Scrivere un programma che chiede all’utente di riempire una matrice, la stampa, cerca, se esiste, la prima occorrenza dello 0 e dice in che posizione è stata trovata </a:t>
            </a:r>
          </a:p>
        </p:txBody>
      </p:sp>
      <p:sp>
        <p:nvSpPr>
          <p:cNvPr id="14340"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1BC48ABA-5027-468F-8A23-63C47BD73016}"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24</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438433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p:txBody>
          <a:bodyPr/>
          <a:lstStyle/>
          <a:p>
            <a:pPr eaLnBrk="1" hangingPunct="1"/>
            <a:r>
              <a:rPr lang="it-IT" altLang="it-IT"/>
              <a:t>Esercizio</a:t>
            </a:r>
          </a:p>
        </p:txBody>
      </p:sp>
      <p:sp>
        <p:nvSpPr>
          <p:cNvPr id="16387" name="Segnaposto contenuto 2"/>
          <p:cNvSpPr>
            <a:spLocks noGrp="1"/>
          </p:cNvSpPr>
          <p:nvPr>
            <p:ph idx="1"/>
          </p:nvPr>
        </p:nvSpPr>
        <p:spPr/>
        <p:txBody>
          <a:bodyPr/>
          <a:lstStyle/>
          <a:p>
            <a:pPr eaLnBrk="1" hangingPunct="1"/>
            <a:r>
              <a:rPr lang="it-IT" altLang="it-IT" dirty="0"/>
              <a:t>Scrivere un programma che chiede all’utente di riempire una matrice, la stampa, cerca, se esiste, la prima occorrenza dello 0, l’ultima occorrenza dello 0 e l’occorrenza dello 0 in posizione mediana e dice in che posizione sono state trovate . </a:t>
            </a:r>
          </a:p>
        </p:txBody>
      </p:sp>
      <p:sp>
        <p:nvSpPr>
          <p:cNvPr id="16388"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75E8B8EF-E47F-4026-B997-E57A6E046F10}"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25</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714227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olo 1"/>
          <p:cNvSpPr>
            <a:spLocks noGrp="1"/>
          </p:cNvSpPr>
          <p:nvPr>
            <p:ph type="title"/>
          </p:nvPr>
        </p:nvSpPr>
        <p:spPr/>
        <p:txBody>
          <a:bodyPr/>
          <a:lstStyle/>
          <a:p>
            <a:r>
              <a:rPr lang="it-IT" altLang="it-IT"/>
              <a:t>Esercizio</a:t>
            </a:r>
          </a:p>
        </p:txBody>
      </p:sp>
      <p:sp>
        <p:nvSpPr>
          <p:cNvPr id="18435" name="Segnaposto contenuto 2"/>
          <p:cNvSpPr>
            <a:spLocks noGrp="1"/>
          </p:cNvSpPr>
          <p:nvPr>
            <p:ph idx="1"/>
          </p:nvPr>
        </p:nvSpPr>
        <p:spPr/>
        <p:txBody>
          <a:bodyPr/>
          <a:lstStyle/>
          <a:p>
            <a:r>
              <a:rPr lang="it-IT" altLang="it-IT"/>
              <a:t>Scrivere un programma che riempia una matrice 20x30 chiedendo all’utente di inserire gli elementi, ma inserendo nella matrice solo gli elementi pari.</a:t>
            </a:r>
          </a:p>
          <a:p>
            <a:r>
              <a:rPr lang="it-IT" altLang="it-IT"/>
              <a:t>Il programma termina quando la matrice è piena. </a:t>
            </a:r>
          </a:p>
        </p:txBody>
      </p:sp>
      <p:sp>
        <p:nvSpPr>
          <p:cNvPr id="18436"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0181CCFD-071E-4A32-800E-95943B8CAFE3}"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26</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655851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olo 1"/>
          <p:cNvSpPr>
            <a:spLocks noGrp="1"/>
          </p:cNvSpPr>
          <p:nvPr>
            <p:ph type="title"/>
          </p:nvPr>
        </p:nvSpPr>
        <p:spPr/>
        <p:txBody>
          <a:bodyPr/>
          <a:lstStyle/>
          <a:p>
            <a:r>
              <a:rPr lang="it-IT" altLang="it-IT"/>
              <a:t>Esercizio</a:t>
            </a:r>
          </a:p>
        </p:txBody>
      </p:sp>
      <p:sp>
        <p:nvSpPr>
          <p:cNvPr id="20483" name="Segnaposto contenuto 2"/>
          <p:cNvSpPr>
            <a:spLocks noGrp="1"/>
          </p:cNvSpPr>
          <p:nvPr>
            <p:ph idx="1"/>
          </p:nvPr>
        </p:nvSpPr>
        <p:spPr>
          <a:xfrm>
            <a:off x="1666875" y="1600201"/>
            <a:ext cx="8858250" cy="4525963"/>
          </a:xfrm>
        </p:spPr>
        <p:txBody>
          <a:bodyPr/>
          <a:lstStyle/>
          <a:p>
            <a:r>
              <a:rPr lang="it-IT" altLang="it-IT" sz="2800" b="1"/>
              <a:t>Scrivere un programma che </a:t>
            </a:r>
            <a:r>
              <a:rPr lang="it-IT" altLang="it-IT" b="1"/>
              <a:t>legge una sequenza di numeri interi e li mette nella prima riga della matrice M. La lettura della sequenza termina quando alla prima riga della matrice M sono stati assegnati 50 interi oppure quando viene letto il secondo numero intero negativo.</a:t>
            </a:r>
            <a:endParaRPr lang="it-IT" altLang="it-IT"/>
          </a:p>
          <a:p>
            <a:endParaRPr lang="it-IT" altLang="it-IT"/>
          </a:p>
        </p:txBody>
      </p:sp>
      <p:sp>
        <p:nvSpPr>
          <p:cNvPr id="20484"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888D46E8-BF3B-42DA-B637-6EF44A13C6A4}"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27</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26819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olo 1"/>
          <p:cNvSpPr>
            <a:spLocks noGrp="1"/>
          </p:cNvSpPr>
          <p:nvPr>
            <p:ph type="title"/>
          </p:nvPr>
        </p:nvSpPr>
        <p:spPr/>
        <p:txBody>
          <a:bodyPr/>
          <a:lstStyle/>
          <a:p>
            <a:r>
              <a:rPr lang="it-IT" altLang="it-IT"/>
              <a:t>Esercizio</a:t>
            </a:r>
          </a:p>
        </p:txBody>
      </p:sp>
      <p:sp>
        <p:nvSpPr>
          <p:cNvPr id="22531" name="Segnaposto contenuto 2"/>
          <p:cNvSpPr>
            <a:spLocks noGrp="1"/>
          </p:cNvSpPr>
          <p:nvPr>
            <p:ph idx="1"/>
          </p:nvPr>
        </p:nvSpPr>
        <p:spPr/>
        <p:txBody>
          <a:bodyPr/>
          <a:lstStyle/>
          <a:p>
            <a:r>
              <a:rPr lang="it-IT" altLang="it-IT"/>
              <a:t>Scrivere un programma che chiede all’utente di inserire una matrice 20x30, poi (dopo aver terminato la fase di inserimento) copia gli elementi dispari in una seconda matrice 20x30 senza lasciare buchi, se non in fondo. </a:t>
            </a:r>
          </a:p>
          <a:p>
            <a:r>
              <a:rPr lang="it-IT" altLang="it-IT"/>
              <a:t>Gli elementi in fondo (i "buchi") siano messi a zero.</a:t>
            </a:r>
          </a:p>
        </p:txBody>
      </p:sp>
      <p:sp>
        <p:nvSpPr>
          <p:cNvPr id="22532"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182F3045-9938-4E60-8470-C693FF7604C7}"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28</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968892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p:cNvSpPr>
            <a:spLocks noGrp="1"/>
          </p:cNvSpPr>
          <p:nvPr>
            <p:ph type="title"/>
          </p:nvPr>
        </p:nvSpPr>
        <p:spPr/>
        <p:txBody>
          <a:bodyPr/>
          <a:lstStyle/>
          <a:p>
            <a:r>
              <a:rPr lang="it-IT" altLang="it-IT"/>
              <a:t>Esercizio</a:t>
            </a:r>
          </a:p>
        </p:txBody>
      </p:sp>
      <p:sp>
        <p:nvSpPr>
          <p:cNvPr id="24579" name="Segnaposto contenuto 2"/>
          <p:cNvSpPr>
            <a:spLocks noGrp="1"/>
          </p:cNvSpPr>
          <p:nvPr>
            <p:ph idx="1"/>
          </p:nvPr>
        </p:nvSpPr>
        <p:spPr/>
        <p:txBody>
          <a:bodyPr/>
          <a:lstStyle/>
          <a:p>
            <a:r>
              <a:rPr lang="it-IT" altLang="it-IT"/>
              <a:t>Scrivere un programma che chiede all’utente di inserire una matrice NxN con elementi tutti diversi. Se l’utente inserisce un numero già inserito il programma lo avvisa dell’errore e chiede nuovamente di inserire l’elemento.</a:t>
            </a:r>
          </a:p>
          <a:p>
            <a:endParaRPr lang="it-IT" altLang="it-IT"/>
          </a:p>
        </p:txBody>
      </p:sp>
      <p:sp>
        <p:nvSpPr>
          <p:cNvPr id="24580"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F77736E-1C23-4F85-AFB9-93125A9D7E75}"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29</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52020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olo 1"/>
          <p:cNvSpPr>
            <a:spLocks noGrp="1"/>
          </p:cNvSpPr>
          <p:nvPr>
            <p:ph type="title"/>
          </p:nvPr>
        </p:nvSpPr>
        <p:spPr/>
        <p:txBody>
          <a:bodyPr/>
          <a:lstStyle/>
          <a:p>
            <a:pPr eaLnBrk="1" hangingPunct="1"/>
            <a:r>
              <a:rPr lang="it-IT" altLang="it-IT" dirty="0"/>
              <a:t>Esercizio</a:t>
            </a:r>
          </a:p>
        </p:txBody>
      </p:sp>
      <p:sp>
        <p:nvSpPr>
          <p:cNvPr id="36867" name="Segnaposto contenuto 2"/>
          <p:cNvSpPr>
            <a:spLocks noGrp="1"/>
          </p:cNvSpPr>
          <p:nvPr>
            <p:ph idx="1"/>
          </p:nvPr>
        </p:nvSpPr>
        <p:spPr/>
        <p:txBody>
          <a:bodyPr/>
          <a:lstStyle/>
          <a:p>
            <a:pPr eaLnBrk="1" hangingPunct="1"/>
            <a:r>
              <a:rPr lang="it-IT" altLang="it-IT" dirty="0"/>
              <a:t>Scrivere un programma che acquisisce una sequenza di caratteri terminata dal carattere 'invio' e stabilisce se la sequenza è palindroma oppure no (per esempio, "</a:t>
            </a:r>
            <a:r>
              <a:rPr lang="it-IT" altLang="it-IT" dirty="0" err="1"/>
              <a:t>ada</a:t>
            </a:r>
            <a:r>
              <a:rPr lang="it-IT" altLang="it-IT" dirty="0"/>
              <a:t>" è palindroma perché si legge allo stesso modo sia da destra sia da sinistra)</a:t>
            </a:r>
          </a:p>
        </p:txBody>
      </p:sp>
    </p:spTree>
    <p:extLst>
      <p:ext uri="{BB962C8B-B14F-4D97-AF65-F5344CB8AC3E}">
        <p14:creationId xmlns:p14="http://schemas.microsoft.com/office/powerpoint/2010/main" val="4219295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olo 1"/>
          <p:cNvSpPr>
            <a:spLocks noGrp="1"/>
          </p:cNvSpPr>
          <p:nvPr>
            <p:ph type="title"/>
          </p:nvPr>
        </p:nvSpPr>
        <p:spPr>
          <a:xfrm>
            <a:off x="1992313" y="-100013"/>
            <a:ext cx="8229600" cy="1081088"/>
          </a:xfrm>
        </p:spPr>
        <p:txBody>
          <a:bodyPr/>
          <a:lstStyle/>
          <a:p>
            <a:r>
              <a:rPr lang="it-IT" altLang="it-IT"/>
              <a:t>Esercizio</a:t>
            </a:r>
          </a:p>
        </p:txBody>
      </p:sp>
      <p:sp>
        <p:nvSpPr>
          <p:cNvPr id="3" name="Segnaposto contenuto 2"/>
          <p:cNvSpPr>
            <a:spLocks noGrp="1"/>
          </p:cNvSpPr>
          <p:nvPr>
            <p:ph idx="1"/>
          </p:nvPr>
        </p:nvSpPr>
        <p:spPr>
          <a:xfrm>
            <a:off x="1524000" y="765176"/>
            <a:ext cx="9144000" cy="6092825"/>
          </a:xfrm>
        </p:spPr>
        <p:txBody>
          <a:bodyPr/>
          <a:lstStyle/>
          <a:p>
            <a:pPr>
              <a:defRPr/>
            </a:pPr>
            <a:r>
              <a:rPr lang="it-IT" sz="2800" dirty="0"/>
              <a:t>Si scriva un programma che chiede all’utente di riempire una matrice, un intero </a:t>
            </a:r>
            <a:r>
              <a:rPr lang="it-IT" sz="2800" dirty="0" err="1"/>
              <a:t>len</a:t>
            </a:r>
            <a:r>
              <a:rPr lang="it-IT" sz="2800" dirty="0"/>
              <a:t> (che deve essere un intero positivo maggiore di 1) e stampa OK se in m è presente almeno una sequenza orizzontale, verticale o diagonale, di lunghezza </a:t>
            </a:r>
            <a:r>
              <a:rPr lang="it-IT" sz="2800" dirty="0" err="1"/>
              <a:t>len</a:t>
            </a:r>
            <a:r>
              <a:rPr lang="it-IT" sz="2800" dirty="0"/>
              <a:t>, di elementi che crescono o diminuiscono linearmente (cioè in cui la differenza tra due elementi successivi è costante). </a:t>
            </a:r>
          </a:p>
          <a:p>
            <a:pPr>
              <a:defRPr/>
            </a:pPr>
            <a:r>
              <a:rPr lang="it-IT" sz="2800" dirty="0"/>
              <a:t>Esempi di sequenze lineari:</a:t>
            </a:r>
          </a:p>
          <a:p>
            <a:pPr marL="0" indent="0">
              <a:buNone/>
              <a:defRPr/>
            </a:pPr>
            <a:r>
              <a:rPr lang="it-IT" sz="2800" dirty="0"/>
              <a:t>	1 2 3 4 (lunghezza 4, differenza costante 1)                	4 3 2 1 (lunghezza 4, differenza constante -1) 	</a:t>
            </a:r>
          </a:p>
          <a:p>
            <a:pPr marL="0" indent="0">
              <a:buNone/>
              <a:defRPr/>
            </a:pPr>
            <a:r>
              <a:rPr lang="it-IT" sz="2800" dirty="0"/>
              <a:t>	5 5 5 5 5 5 5 (lunghezza 7, differenza costante 0)</a:t>
            </a:r>
          </a:p>
          <a:p>
            <a:pPr>
              <a:defRPr/>
            </a:pPr>
            <a:r>
              <a:rPr lang="it-IT" sz="2800" dirty="0"/>
              <a:t>Sono ammesse anche sequenze di lunghezza 1 (che è considerata sempre lineare)</a:t>
            </a:r>
          </a:p>
        </p:txBody>
      </p:sp>
      <p:sp>
        <p:nvSpPr>
          <p:cNvPr id="31748"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0B591677-6CA2-4C9C-9D03-1967502E2BC4}"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30</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85739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p:cNvSpPr>
            <a:spLocks noGrp="1"/>
          </p:cNvSpPr>
          <p:nvPr>
            <p:ph type="title"/>
          </p:nvPr>
        </p:nvSpPr>
        <p:spPr>
          <a:xfrm>
            <a:off x="1981200" y="198438"/>
            <a:ext cx="8229600" cy="1143000"/>
          </a:xfrm>
        </p:spPr>
        <p:txBody>
          <a:bodyPr/>
          <a:lstStyle/>
          <a:p>
            <a:r>
              <a:rPr lang="it-IT" altLang="it-IT"/>
              <a:t>Esercizio</a:t>
            </a:r>
          </a:p>
        </p:txBody>
      </p:sp>
      <p:sp>
        <p:nvSpPr>
          <p:cNvPr id="25603" name="Segnaposto contenuto 2"/>
          <p:cNvSpPr>
            <a:spLocks noGrp="1"/>
          </p:cNvSpPr>
          <p:nvPr>
            <p:ph idx="1"/>
          </p:nvPr>
        </p:nvSpPr>
        <p:spPr>
          <a:xfrm>
            <a:off x="1524000" y="1379538"/>
            <a:ext cx="9144000" cy="5218112"/>
          </a:xfrm>
        </p:spPr>
        <p:txBody>
          <a:bodyPr/>
          <a:lstStyle/>
          <a:p>
            <a:r>
              <a:rPr lang="it-IT" altLang="it-IT" sz="2800"/>
              <a:t>Una matrice quadrata Mat di dimensioni NxN (con N costante predefinita) è diagonalmente dominante se la somma dei valori assoluti degli elementi su ciascuna riga, escluso l'elemento sulla diagonale principale, è minore del valore assoluto dell'elemento corrispondente sulla diagonale principale.</a:t>
            </a:r>
          </a:p>
          <a:p>
            <a:r>
              <a:rPr lang="it-IT" altLang="it-IT" sz="2800"/>
              <a:t>Scrivere un programma che chiede all’utente di inserire i valori di una matrice e stampa «Dominante» se la matrice è diagonalmente dominante, «Non dominante» altrimenti. </a:t>
            </a:r>
          </a:p>
          <a:p>
            <a:r>
              <a:rPr lang="it-IT" altLang="it-IT" sz="2800"/>
              <a:t>Si ricorda che la funzione abs(n) restituisce il valore assoluto dell’n ricevuto come parametro.</a:t>
            </a:r>
          </a:p>
          <a:p>
            <a:endParaRPr lang="it-IT" altLang="it-IT" sz="2800"/>
          </a:p>
        </p:txBody>
      </p:sp>
      <p:sp>
        <p:nvSpPr>
          <p:cNvPr id="25604"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4710AA5-91F9-4C59-9910-472047E383A4}"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31</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125880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olo 1"/>
          <p:cNvSpPr>
            <a:spLocks noGrp="1"/>
          </p:cNvSpPr>
          <p:nvPr>
            <p:ph type="title"/>
          </p:nvPr>
        </p:nvSpPr>
        <p:spPr>
          <a:xfrm>
            <a:off x="1992313" y="0"/>
            <a:ext cx="8229600" cy="1143000"/>
          </a:xfrm>
        </p:spPr>
        <p:txBody>
          <a:bodyPr/>
          <a:lstStyle/>
          <a:p>
            <a:r>
              <a:rPr lang="it-IT" altLang="it-IT"/>
              <a:t>Esercizio</a:t>
            </a:r>
          </a:p>
        </p:txBody>
      </p:sp>
      <p:sp>
        <p:nvSpPr>
          <p:cNvPr id="26627" name="Segnaposto contenuto 2"/>
          <p:cNvSpPr>
            <a:spLocks noGrp="1"/>
          </p:cNvSpPr>
          <p:nvPr>
            <p:ph idx="1"/>
          </p:nvPr>
        </p:nvSpPr>
        <p:spPr>
          <a:xfrm>
            <a:off x="1524000" y="1052513"/>
            <a:ext cx="9144000" cy="5073650"/>
          </a:xfrm>
        </p:spPr>
        <p:txBody>
          <a:bodyPr/>
          <a:lstStyle/>
          <a:p>
            <a:r>
              <a:rPr lang="it-IT" altLang="it-IT" sz="2400"/>
              <a:t>Considerata una matrice A di N x M interi, definiamo </a:t>
            </a:r>
            <a:r>
              <a:rPr lang="it-IT" altLang="it-IT" sz="2400" i="1"/>
              <a:t>claque</a:t>
            </a:r>
            <a:r>
              <a:rPr lang="it-IT" altLang="it-IT" sz="2400"/>
              <a:t> una sottomatrice 2 x 2 in cui la somma algebrica dei valori di una diagonale sia pari a quella dell’altra diagonale. In figura sono evidenziate le claque. </a:t>
            </a:r>
          </a:p>
          <a:p>
            <a:r>
              <a:rPr lang="it-IT" altLang="it-IT" sz="2400"/>
              <a:t>Si scriva un programma che acquisisce una matrice N x M stampa il numero di claque della matrice.</a:t>
            </a:r>
          </a:p>
        </p:txBody>
      </p:sp>
      <p:sp>
        <p:nvSpPr>
          <p:cNvPr id="26628"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F2ACBCA-175B-48AD-B7EB-7DE2ABD82C1C}"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32</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164" y="3765551"/>
            <a:ext cx="319087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9164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olo 1"/>
          <p:cNvSpPr>
            <a:spLocks noGrp="1"/>
          </p:cNvSpPr>
          <p:nvPr>
            <p:ph type="title"/>
          </p:nvPr>
        </p:nvSpPr>
        <p:spPr>
          <a:xfrm>
            <a:off x="1952625" y="142875"/>
            <a:ext cx="8229600" cy="1143000"/>
          </a:xfrm>
        </p:spPr>
        <p:txBody>
          <a:bodyPr/>
          <a:lstStyle/>
          <a:p>
            <a:r>
              <a:rPr lang="it-IT" altLang="it-IT"/>
              <a:t>Esercizio</a:t>
            </a:r>
          </a:p>
        </p:txBody>
      </p:sp>
      <p:sp>
        <p:nvSpPr>
          <p:cNvPr id="27651" name="Segnaposto contenuto 2"/>
          <p:cNvSpPr>
            <a:spLocks noGrp="1"/>
          </p:cNvSpPr>
          <p:nvPr>
            <p:ph idx="1"/>
          </p:nvPr>
        </p:nvSpPr>
        <p:spPr>
          <a:xfrm>
            <a:off x="1524000" y="1231901"/>
            <a:ext cx="9144000" cy="5197475"/>
          </a:xfrm>
        </p:spPr>
        <p:txBody>
          <a:bodyPr/>
          <a:lstStyle/>
          <a:p>
            <a:r>
              <a:rPr lang="it-IT" altLang="it-IT" sz="2000"/>
              <a:t>Si scriva un programma che stampi sullo standard output il contenuto di un quadrato magico di dimensione n, con n dispari. Un quadrato magico di ordine n contiene i primi n numeri naturali ( 1, 2, 3, …., n</a:t>
            </a:r>
            <a:r>
              <a:rPr lang="it-IT" altLang="it-IT" sz="2000" baseline="30000"/>
              <a:t>2</a:t>
            </a:r>
            <a:r>
              <a:rPr lang="it-IT" altLang="it-IT" sz="2000"/>
              <a:t> ) disposti in modo tale che la somma dei numeri su ogni riga, su ogni colonna e sulle due diagonali principali sia sempre la stessa.</a:t>
            </a:r>
          </a:p>
          <a:p>
            <a:r>
              <a:rPr lang="it-IT" altLang="it-IT" sz="2000"/>
              <a:t>Es: n = 3</a:t>
            </a:r>
          </a:p>
          <a:p>
            <a:pPr>
              <a:buFont typeface="Arial" panose="020B0604020202020204" pitchFamily="34" charset="0"/>
              <a:buNone/>
            </a:pPr>
            <a:r>
              <a:rPr lang="it-IT" altLang="it-IT" sz="2000" b="1"/>
              <a:t>	4 9 2       0 0 0       0 0 </a:t>
            </a:r>
            <a:r>
              <a:rPr lang="it-IT" altLang="it-IT" sz="2000" b="1">
                <a:solidFill>
                  <a:srgbClr val="FF0000"/>
                </a:solidFill>
              </a:rPr>
              <a:t>2</a:t>
            </a:r>
            <a:r>
              <a:rPr lang="it-IT" altLang="it-IT" sz="2000" b="1"/>
              <a:t>       0 0 2       </a:t>
            </a:r>
            <a:r>
              <a:rPr lang="it-IT" altLang="it-IT" sz="2000" b="1">
                <a:solidFill>
                  <a:srgbClr val="FF0000"/>
                </a:solidFill>
              </a:rPr>
              <a:t>4</a:t>
            </a:r>
            <a:r>
              <a:rPr lang="it-IT" altLang="it-IT" sz="2000" b="1"/>
              <a:t> 0 2       4 0 2       4 0 2       4 0 2       4 0 2       4 </a:t>
            </a:r>
            <a:r>
              <a:rPr lang="it-IT" altLang="it-IT" sz="2000" b="1">
                <a:solidFill>
                  <a:srgbClr val="FF0000"/>
                </a:solidFill>
              </a:rPr>
              <a:t>9</a:t>
            </a:r>
            <a:r>
              <a:rPr lang="it-IT" altLang="it-IT" sz="2000" b="1"/>
              <a:t> 2 </a:t>
            </a:r>
          </a:p>
          <a:p>
            <a:pPr>
              <a:buFont typeface="Arial" panose="020B0604020202020204" pitchFamily="34" charset="0"/>
              <a:buNone/>
            </a:pPr>
            <a:r>
              <a:rPr lang="it-IT" altLang="it-IT" sz="2000" b="1"/>
              <a:t>	3 5 7       0 0 0       0 0 0       </a:t>
            </a:r>
            <a:r>
              <a:rPr lang="it-IT" altLang="it-IT" sz="2000" b="1">
                <a:solidFill>
                  <a:srgbClr val="FF0000"/>
                </a:solidFill>
              </a:rPr>
              <a:t>3</a:t>
            </a:r>
            <a:r>
              <a:rPr lang="it-IT" altLang="it-IT" sz="2000" b="1"/>
              <a:t> 0 0       3 0 0       3 </a:t>
            </a:r>
            <a:r>
              <a:rPr lang="it-IT" altLang="it-IT" sz="2000" b="1">
                <a:solidFill>
                  <a:srgbClr val="FF0000"/>
                </a:solidFill>
              </a:rPr>
              <a:t>5</a:t>
            </a:r>
            <a:r>
              <a:rPr lang="it-IT" altLang="it-IT" sz="2000" b="1"/>
              <a:t> 0       3 5 0       3 5 </a:t>
            </a:r>
            <a:r>
              <a:rPr lang="it-IT" altLang="it-IT" sz="2000" b="1">
                <a:solidFill>
                  <a:srgbClr val="FF0000"/>
                </a:solidFill>
              </a:rPr>
              <a:t>7</a:t>
            </a:r>
            <a:r>
              <a:rPr lang="it-IT" altLang="it-IT" sz="2000" b="1"/>
              <a:t>       3 5 7       3 5 7</a:t>
            </a:r>
          </a:p>
          <a:p>
            <a:pPr>
              <a:buFont typeface="Arial" panose="020B0604020202020204" pitchFamily="34" charset="0"/>
              <a:buNone/>
            </a:pPr>
            <a:r>
              <a:rPr lang="it-IT" altLang="it-IT" sz="2000" b="1"/>
              <a:t>	8 1 6       0 </a:t>
            </a:r>
            <a:r>
              <a:rPr lang="it-IT" altLang="it-IT" sz="2000" b="1">
                <a:solidFill>
                  <a:srgbClr val="FF0000"/>
                </a:solidFill>
              </a:rPr>
              <a:t>1</a:t>
            </a:r>
            <a:r>
              <a:rPr lang="it-IT" altLang="it-IT" sz="2000" b="1"/>
              <a:t> 0       0 1 0       0 1 0       0 1 0       0 1 0       0 1 </a:t>
            </a:r>
            <a:r>
              <a:rPr lang="it-IT" altLang="it-IT" sz="2000" b="1">
                <a:solidFill>
                  <a:srgbClr val="FF0000"/>
                </a:solidFill>
              </a:rPr>
              <a:t>6</a:t>
            </a:r>
            <a:r>
              <a:rPr lang="it-IT" altLang="it-IT" sz="2000" b="1"/>
              <a:t>       0 1 6       </a:t>
            </a:r>
            <a:r>
              <a:rPr lang="it-IT" altLang="it-IT" sz="2000" b="1">
                <a:solidFill>
                  <a:srgbClr val="FF0000"/>
                </a:solidFill>
              </a:rPr>
              <a:t>8</a:t>
            </a:r>
            <a:r>
              <a:rPr lang="it-IT" altLang="it-IT" sz="2000" b="1"/>
              <a:t> 1 6       8 1 6</a:t>
            </a:r>
          </a:p>
          <a:p>
            <a:r>
              <a:rPr lang="it-IT" altLang="it-IT" sz="2000"/>
              <a:t>Esiste una regola molto semplice per percorrere la matrice disponendo i numeri interi in ordine crescente. Partendo col posizionare un 1 nella posizione centrale sull’ultima riga, si percorre la matrice incrementando di una unità il numero di riga e il numero di colonna dell’elemento attuale, avendo cura di considerare i bordi opposti della matrice come adiacenti. Se durante questa operazione si individua una cella vuota si scrive il numero successivo; altrimenti, il numero successivo, viene posizionato nella cella avente riga immediatamente superiore a quella dell’ultimo numero inserito. </a:t>
            </a:r>
          </a:p>
        </p:txBody>
      </p:sp>
      <p:sp>
        <p:nvSpPr>
          <p:cNvPr id="27652"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AF313A9-EB6A-4134-87E9-F922B608D0D0}"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33</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975814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Oval 178"/>
          <p:cNvSpPr>
            <a:spLocks noChangeArrowheads="1"/>
          </p:cNvSpPr>
          <p:nvPr/>
        </p:nvSpPr>
        <p:spPr bwMode="auto">
          <a:xfrm>
            <a:off x="7961313" y="3316289"/>
            <a:ext cx="647700" cy="5746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it-IT" altLang="it-IT" sz="36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83971" name="Oval 77"/>
          <p:cNvSpPr>
            <a:spLocks noChangeArrowheads="1"/>
          </p:cNvSpPr>
          <p:nvPr/>
        </p:nvSpPr>
        <p:spPr bwMode="auto">
          <a:xfrm>
            <a:off x="6024563" y="963614"/>
            <a:ext cx="431800" cy="151288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it-IT" altLang="it-IT" sz="36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83972" name="Oval 76"/>
          <p:cNvSpPr>
            <a:spLocks noChangeArrowheads="1"/>
          </p:cNvSpPr>
          <p:nvPr/>
        </p:nvSpPr>
        <p:spPr bwMode="auto">
          <a:xfrm>
            <a:off x="2351088" y="1395414"/>
            <a:ext cx="2305050" cy="43338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it-IT" altLang="it-IT" sz="36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83973" name="Rectangle 2"/>
          <p:cNvSpPr>
            <a:spLocks noGrp="1" noChangeArrowheads="1"/>
          </p:cNvSpPr>
          <p:nvPr>
            <p:ph type="title"/>
          </p:nvPr>
        </p:nvSpPr>
        <p:spPr/>
        <p:txBody>
          <a:bodyPr/>
          <a:lstStyle/>
          <a:p>
            <a:r>
              <a:rPr lang="en-US" altLang="it-IT"/>
              <a:t>Prodotto di matrici</a:t>
            </a:r>
          </a:p>
        </p:txBody>
      </p:sp>
      <p:graphicFrame>
        <p:nvGraphicFramePr>
          <p:cNvPr id="165892" name="Group 4"/>
          <p:cNvGraphicFramePr>
            <a:graphicFrameLocks noGrp="1"/>
          </p:cNvGraphicFramePr>
          <p:nvPr/>
        </p:nvGraphicFramePr>
        <p:xfrm>
          <a:off x="2506663" y="1119189"/>
          <a:ext cx="2005012" cy="1008063"/>
        </p:xfrm>
        <a:graphic>
          <a:graphicData uri="http://schemas.openxmlformats.org/drawingml/2006/table">
            <a:tbl>
              <a:tblPr/>
              <a:tblGrid>
                <a:gridCol w="501650">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3997" name="Text Box 26"/>
          <p:cNvSpPr txBox="1">
            <a:spLocks noChangeArrowheads="1"/>
          </p:cNvSpPr>
          <p:nvPr/>
        </p:nvSpPr>
        <p:spPr bwMode="auto">
          <a:xfrm>
            <a:off x="2063751" y="10810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0</a:t>
            </a:r>
          </a:p>
        </p:txBody>
      </p:sp>
      <p:sp>
        <p:nvSpPr>
          <p:cNvPr id="83998" name="Text Box 27"/>
          <p:cNvSpPr txBox="1">
            <a:spLocks noChangeArrowheads="1"/>
          </p:cNvSpPr>
          <p:nvPr/>
        </p:nvSpPr>
        <p:spPr bwMode="auto">
          <a:xfrm>
            <a:off x="2063751" y="14398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1</a:t>
            </a:r>
          </a:p>
        </p:txBody>
      </p:sp>
      <p:sp>
        <p:nvSpPr>
          <p:cNvPr id="83999" name="Text Box 28"/>
          <p:cNvSpPr txBox="1">
            <a:spLocks noChangeArrowheads="1"/>
          </p:cNvSpPr>
          <p:nvPr/>
        </p:nvSpPr>
        <p:spPr bwMode="auto">
          <a:xfrm>
            <a:off x="2063751" y="18002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2</a:t>
            </a:r>
          </a:p>
        </p:txBody>
      </p:sp>
      <p:sp>
        <p:nvSpPr>
          <p:cNvPr id="84000" name="Text Box 29"/>
          <p:cNvSpPr txBox="1">
            <a:spLocks noChangeArrowheads="1"/>
          </p:cNvSpPr>
          <p:nvPr/>
        </p:nvSpPr>
        <p:spPr bwMode="auto">
          <a:xfrm>
            <a:off x="2649539" y="7477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0</a:t>
            </a:r>
          </a:p>
        </p:txBody>
      </p:sp>
      <p:sp>
        <p:nvSpPr>
          <p:cNvPr id="84001" name="Text Box 30"/>
          <p:cNvSpPr txBox="1">
            <a:spLocks noChangeArrowheads="1"/>
          </p:cNvSpPr>
          <p:nvPr/>
        </p:nvSpPr>
        <p:spPr bwMode="auto">
          <a:xfrm>
            <a:off x="3071814" y="7477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1</a:t>
            </a:r>
          </a:p>
        </p:txBody>
      </p:sp>
      <p:sp>
        <p:nvSpPr>
          <p:cNvPr id="84002" name="Text Box 31"/>
          <p:cNvSpPr txBox="1">
            <a:spLocks noChangeArrowheads="1"/>
          </p:cNvSpPr>
          <p:nvPr/>
        </p:nvSpPr>
        <p:spPr bwMode="auto">
          <a:xfrm>
            <a:off x="3648076" y="7477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2</a:t>
            </a:r>
          </a:p>
        </p:txBody>
      </p:sp>
      <p:sp>
        <p:nvSpPr>
          <p:cNvPr id="84003" name="Text Box 32"/>
          <p:cNvSpPr txBox="1">
            <a:spLocks noChangeArrowheads="1"/>
          </p:cNvSpPr>
          <p:nvPr/>
        </p:nvSpPr>
        <p:spPr bwMode="auto">
          <a:xfrm>
            <a:off x="4151314" y="7477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3</a:t>
            </a:r>
          </a:p>
        </p:txBody>
      </p:sp>
      <p:sp>
        <p:nvSpPr>
          <p:cNvPr id="84004" name="Text Box 58"/>
          <p:cNvSpPr txBox="1">
            <a:spLocks noChangeArrowheads="1"/>
          </p:cNvSpPr>
          <p:nvPr/>
        </p:nvSpPr>
        <p:spPr bwMode="auto">
          <a:xfrm>
            <a:off x="7464426" y="21717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3</a:t>
            </a:r>
          </a:p>
        </p:txBody>
      </p:sp>
      <p:sp>
        <p:nvSpPr>
          <p:cNvPr id="84005" name="Text Box 59"/>
          <p:cNvSpPr txBox="1">
            <a:spLocks noChangeArrowheads="1"/>
          </p:cNvSpPr>
          <p:nvPr/>
        </p:nvSpPr>
        <p:spPr bwMode="auto">
          <a:xfrm>
            <a:off x="4656138" y="1512888"/>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a:t>
            </a:r>
          </a:p>
        </p:txBody>
      </p:sp>
      <p:sp>
        <p:nvSpPr>
          <p:cNvPr id="84006" name="Text Box 73"/>
          <p:cNvSpPr txBox="1">
            <a:spLocks noChangeArrowheads="1"/>
          </p:cNvSpPr>
          <p:nvPr/>
        </p:nvSpPr>
        <p:spPr bwMode="auto">
          <a:xfrm>
            <a:off x="7469189" y="1092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0</a:t>
            </a:r>
          </a:p>
        </p:txBody>
      </p:sp>
      <p:sp>
        <p:nvSpPr>
          <p:cNvPr id="84007" name="Text Box 74"/>
          <p:cNvSpPr txBox="1">
            <a:spLocks noChangeArrowheads="1"/>
          </p:cNvSpPr>
          <p:nvPr/>
        </p:nvSpPr>
        <p:spPr bwMode="auto">
          <a:xfrm>
            <a:off x="7469189" y="14509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1</a:t>
            </a:r>
          </a:p>
        </p:txBody>
      </p:sp>
      <p:sp>
        <p:nvSpPr>
          <p:cNvPr id="84008" name="Text Box 75"/>
          <p:cNvSpPr txBox="1">
            <a:spLocks noChangeArrowheads="1"/>
          </p:cNvSpPr>
          <p:nvPr/>
        </p:nvSpPr>
        <p:spPr bwMode="auto">
          <a:xfrm>
            <a:off x="7469189" y="18113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2</a:t>
            </a:r>
          </a:p>
        </p:txBody>
      </p:sp>
      <p:sp>
        <p:nvSpPr>
          <p:cNvPr id="84009" name="Text Box 78"/>
          <p:cNvSpPr txBox="1">
            <a:spLocks noChangeArrowheads="1"/>
          </p:cNvSpPr>
          <p:nvPr/>
        </p:nvSpPr>
        <p:spPr bwMode="auto">
          <a:xfrm>
            <a:off x="7751764" y="1252539"/>
            <a:ext cx="2859087"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800" b="0" i="0" u="none" strike="noStrike" kern="1200" cap="none" spc="0" normalizeH="0" baseline="0" noProof="0">
                <a:ln>
                  <a:noFill/>
                </a:ln>
                <a:solidFill>
                  <a:srgbClr val="000000"/>
                </a:solidFill>
                <a:effectLst/>
                <a:uLnTx/>
                <a:uFillTx/>
                <a:latin typeface="Arial" charset="0"/>
                <a:ea typeface="+mn-ea"/>
                <a:cs typeface="+mn-cs"/>
              </a:rPr>
              <a:t>c[1][2] =</a:t>
            </a:r>
            <a:r>
              <a:rPr kumimoji="0" lang="en-US" altLang="it-IT" sz="2400" b="0" i="0" u="none" strike="noStrike" kern="1200" cap="none" spc="0" normalizeH="0" baseline="0" noProof="0">
                <a:ln>
                  <a:noFill/>
                </a:ln>
                <a:solidFill>
                  <a:srgbClr val="000000"/>
                </a:solidFill>
                <a:effectLst/>
                <a:uLnTx/>
                <a:uFillTx/>
                <a:latin typeface="Arial" charset="0"/>
                <a:ea typeface="+mn-ea"/>
                <a:cs typeface="Arial" charset="0"/>
              </a:rPr>
              <a:t>∑(</a:t>
            </a:r>
            <a:r>
              <a:rPr kumimoji="0" lang="en-US" altLang="it-IT" sz="1800" b="0" i="0" u="none" strike="noStrike" kern="1200" cap="none" spc="0" normalizeH="0" baseline="0" noProof="0">
                <a:ln>
                  <a:noFill/>
                </a:ln>
                <a:solidFill>
                  <a:srgbClr val="000000"/>
                </a:solidFill>
                <a:effectLst/>
                <a:uLnTx/>
                <a:uFillTx/>
                <a:latin typeface="Arial" charset="0"/>
                <a:ea typeface="+mn-ea"/>
                <a:cs typeface="+mn-cs"/>
              </a:rPr>
              <a:t>a[1][k]*b[k][2]),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800" b="0" i="0" u="none" strike="noStrike" kern="1200" cap="none" spc="0" normalizeH="0" baseline="0" noProof="0">
                <a:ln>
                  <a:noFill/>
                </a:ln>
                <a:solidFill>
                  <a:srgbClr val="000000"/>
                </a:solidFill>
                <a:effectLst/>
                <a:uLnTx/>
                <a:uFillTx/>
                <a:latin typeface="Arial" charset="0"/>
                <a:ea typeface="+mn-ea"/>
                <a:cs typeface="+mn-cs"/>
              </a:rPr>
              <a:t>con k = 0, ..., 3</a:t>
            </a:r>
          </a:p>
        </p:txBody>
      </p:sp>
      <p:graphicFrame>
        <p:nvGraphicFramePr>
          <p:cNvPr id="166016" name="Group 128"/>
          <p:cNvGraphicFramePr>
            <a:graphicFrameLocks noGrp="1"/>
          </p:cNvGraphicFramePr>
          <p:nvPr/>
        </p:nvGraphicFramePr>
        <p:xfrm>
          <a:off x="5137151" y="963613"/>
          <a:ext cx="2182813" cy="1512888"/>
        </p:xfrm>
        <a:graphic>
          <a:graphicData uri="http://schemas.openxmlformats.org/drawingml/2006/table">
            <a:tbl>
              <a:tblPr/>
              <a:tblGrid>
                <a:gridCol w="436563">
                  <a:extLst>
                    <a:ext uri="{9D8B030D-6E8A-4147-A177-3AD203B41FA5}">
                      <a16:colId xmlns:a16="http://schemas.microsoft.com/office/drawing/2014/main" val="20000"/>
                    </a:ext>
                  </a:extLst>
                </a:gridCol>
                <a:gridCol w="436562">
                  <a:extLst>
                    <a:ext uri="{9D8B030D-6E8A-4147-A177-3AD203B41FA5}">
                      <a16:colId xmlns:a16="http://schemas.microsoft.com/office/drawing/2014/main" val="20001"/>
                    </a:ext>
                  </a:extLst>
                </a:gridCol>
                <a:gridCol w="436563">
                  <a:extLst>
                    <a:ext uri="{9D8B030D-6E8A-4147-A177-3AD203B41FA5}">
                      <a16:colId xmlns:a16="http://schemas.microsoft.com/office/drawing/2014/main" val="20002"/>
                    </a:ext>
                  </a:extLst>
                </a:gridCol>
                <a:gridCol w="436562">
                  <a:extLst>
                    <a:ext uri="{9D8B030D-6E8A-4147-A177-3AD203B41FA5}">
                      <a16:colId xmlns:a16="http://schemas.microsoft.com/office/drawing/2014/main" val="20003"/>
                    </a:ext>
                  </a:extLst>
                </a:gridCol>
                <a:gridCol w="436563">
                  <a:extLst>
                    <a:ext uri="{9D8B030D-6E8A-4147-A177-3AD203B41FA5}">
                      <a16:colId xmlns:a16="http://schemas.microsoft.com/office/drawing/2014/main" val="20004"/>
                    </a:ext>
                  </a:extLst>
                </a:gridCol>
              </a:tblGrid>
              <a:tr h="377825">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25">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1" i="0" u="none" strike="noStrike" cap="none" normalizeH="0" baseline="0">
                          <a:ln>
                            <a:noFill/>
                          </a:ln>
                          <a:solidFill>
                            <a:schemeClr val="tx2"/>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4042" name="Text Box 129"/>
          <p:cNvSpPr txBox="1">
            <a:spLocks noChangeArrowheads="1"/>
          </p:cNvSpPr>
          <p:nvPr/>
        </p:nvSpPr>
        <p:spPr bwMode="auto">
          <a:xfrm>
            <a:off x="5237164" y="6762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0</a:t>
            </a:r>
          </a:p>
        </p:txBody>
      </p:sp>
      <p:sp>
        <p:nvSpPr>
          <p:cNvPr id="84043" name="Text Box 130"/>
          <p:cNvSpPr txBox="1">
            <a:spLocks noChangeArrowheads="1"/>
          </p:cNvSpPr>
          <p:nvPr/>
        </p:nvSpPr>
        <p:spPr bwMode="auto">
          <a:xfrm>
            <a:off x="5668964" y="6762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1</a:t>
            </a:r>
          </a:p>
        </p:txBody>
      </p:sp>
      <p:sp>
        <p:nvSpPr>
          <p:cNvPr id="84044" name="Text Box 131"/>
          <p:cNvSpPr txBox="1">
            <a:spLocks noChangeArrowheads="1"/>
          </p:cNvSpPr>
          <p:nvPr/>
        </p:nvSpPr>
        <p:spPr bwMode="auto">
          <a:xfrm>
            <a:off x="6096001" y="6762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2</a:t>
            </a:r>
          </a:p>
        </p:txBody>
      </p:sp>
      <p:sp>
        <p:nvSpPr>
          <p:cNvPr id="84045" name="Text Box 132"/>
          <p:cNvSpPr txBox="1">
            <a:spLocks noChangeArrowheads="1"/>
          </p:cNvSpPr>
          <p:nvPr/>
        </p:nvSpPr>
        <p:spPr bwMode="auto">
          <a:xfrm>
            <a:off x="6527801" y="6762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3</a:t>
            </a:r>
          </a:p>
        </p:txBody>
      </p:sp>
      <p:sp>
        <p:nvSpPr>
          <p:cNvPr id="84046" name="Text Box 133"/>
          <p:cNvSpPr txBox="1">
            <a:spLocks noChangeArrowheads="1"/>
          </p:cNvSpPr>
          <p:nvPr/>
        </p:nvSpPr>
        <p:spPr bwMode="auto">
          <a:xfrm>
            <a:off x="6965951" y="6762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1400" b="0" i="0" u="none" strike="noStrike" kern="1200" cap="none" spc="0" normalizeH="0" baseline="0" noProof="0">
                <a:ln>
                  <a:noFill/>
                </a:ln>
                <a:solidFill>
                  <a:srgbClr val="000000"/>
                </a:solidFill>
                <a:effectLst/>
                <a:uLnTx/>
                <a:uFillTx/>
                <a:latin typeface="Arial" charset="0"/>
                <a:ea typeface="+mn-ea"/>
                <a:cs typeface="+mn-cs"/>
              </a:rPr>
              <a:t>4</a:t>
            </a:r>
          </a:p>
        </p:txBody>
      </p:sp>
      <p:graphicFrame>
        <p:nvGraphicFramePr>
          <p:cNvPr id="166064" name="Group 176"/>
          <p:cNvGraphicFramePr>
            <a:graphicFrameLocks noGrp="1"/>
          </p:cNvGraphicFramePr>
          <p:nvPr/>
        </p:nvGraphicFramePr>
        <p:xfrm>
          <a:off x="6604000" y="2922589"/>
          <a:ext cx="3328988" cy="1311275"/>
        </p:xfrm>
        <a:graphic>
          <a:graphicData uri="http://schemas.openxmlformats.org/drawingml/2006/table">
            <a:tbl>
              <a:tblPr/>
              <a:tblGrid>
                <a:gridCol w="666750">
                  <a:extLst>
                    <a:ext uri="{9D8B030D-6E8A-4147-A177-3AD203B41FA5}">
                      <a16:colId xmlns:a16="http://schemas.microsoft.com/office/drawing/2014/main" val="20000"/>
                    </a:ext>
                  </a:extLst>
                </a:gridCol>
                <a:gridCol w="665163">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5162">
                  <a:extLst>
                    <a:ext uri="{9D8B030D-6E8A-4147-A177-3AD203B41FA5}">
                      <a16:colId xmlns:a16="http://schemas.microsoft.com/office/drawing/2014/main" val="20003"/>
                    </a:ext>
                  </a:extLst>
                </a:gridCol>
                <a:gridCol w="665163">
                  <a:extLst>
                    <a:ext uri="{9D8B030D-6E8A-4147-A177-3AD203B41FA5}">
                      <a16:colId xmlns:a16="http://schemas.microsoft.com/office/drawing/2014/main" val="20004"/>
                    </a:ext>
                  </a:extLst>
                </a:gridCol>
              </a:tblGrid>
              <a:tr h="396432">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dirty="0">
                        <a:ln>
                          <a:noFill/>
                        </a:ln>
                        <a:solidFill>
                          <a:schemeClr val="tx2"/>
                        </a:solidFill>
                        <a:effectLst/>
                        <a:latin typeface="Arial" charset="0"/>
                      </a:endParaRP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dirty="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411">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r>
                        <a:rPr kumimoji="0" lang="en-US" sz="1400" b="0" i="0" u="none" strike="noStrike" cap="none" normalizeH="0" baseline="0">
                          <a:ln>
                            <a:noFill/>
                          </a:ln>
                          <a:solidFill>
                            <a:schemeClr val="tx2"/>
                          </a:solidFill>
                          <a:effectLst/>
                          <a:latin typeface="Arial" charset="0"/>
                        </a:rPr>
                        <a:t>18+</a:t>
                      </a:r>
                      <a:br>
                        <a:rPr kumimoji="0" lang="en-US" sz="1400" b="0" i="0" u="none" strike="noStrike" cap="none" normalizeH="0" baseline="0">
                          <a:ln>
                            <a:noFill/>
                          </a:ln>
                          <a:solidFill>
                            <a:schemeClr val="tx2"/>
                          </a:solidFill>
                          <a:effectLst/>
                          <a:latin typeface="Arial" charset="0"/>
                        </a:rPr>
                      </a:br>
                      <a:r>
                        <a:rPr kumimoji="0" lang="en-US" sz="1400" b="0" i="0" u="none" strike="noStrike" cap="none" normalizeH="0" baseline="0">
                          <a:ln>
                            <a:noFill/>
                          </a:ln>
                          <a:solidFill>
                            <a:schemeClr val="tx2"/>
                          </a:solidFill>
                          <a:effectLst/>
                          <a:latin typeface="Arial" charset="0"/>
                        </a:rPr>
                        <a:t>22+6</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432">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 typeface="Wingdings" pitchFamily="2" charset="2"/>
                        <a:buNone/>
                        <a:tabLst/>
                      </a:pPr>
                      <a:endParaRPr kumimoji="0" lang="it-IT" sz="2000" b="0" i="0" u="none" strike="noStrike" cap="none" normalizeH="0" baseline="0">
                        <a:ln>
                          <a:noFill/>
                        </a:ln>
                        <a:solidFill>
                          <a:schemeClr val="tx2"/>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4073" name="Text Box 156"/>
          <p:cNvSpPr txBox="1">
            <a:spLocks noChangeArrowheads="1"/>
          </p:cNvSpPr>
          <p:nvPr/>
        </p:nvSpPr>
        <p:spPr bwMode="auto">
          <a:xfrm>
            <a:off x="6161089" y="29273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2000" b="0" i="0" u="none" strike="noStrike" kern="1200" cap="none" spc="0" normalizeH="0" baseline="0" noProof="0">
                <a:ln>
                  <a:noFill/>
                </a:ln>
                <a:solidFill>
                  <a:srgbClr val="000000"/>
                </a:solidFill>
                <a:effectLst/>
                <a:uLnTx/>
                <a:uFillTx/>
                <a:latin typeface="Arial" charset="0"/>
                <a:ea typeface="+mn-ea"/>
                <a:cs typeface="+mn-cs"/>
              </a:rPr>
              <a:t>0</a:t>
            </a:r>
          </a:p>
        </p:txBody>
      </p:sp>
      <p:sp>
        <p:nvSpPr>
          <p:cNvPr id="84074" name="Text Box 157"/>
          <p:cNvSpPr txBox="1">
            <a:spLocks noChangeArrowheads="1"/>
          </p:cNvSpPr>
          <p:nvPr/>
        </p:nvSpPr>
        <p:spPr bwMode="auto">
          <a:xfrm>
            <a:off x="6161089" y="334962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2000" b="0" i="0" u="none" strike="noStrike" kern="1200" cap="none" spc="0" normalizeH="0" baseline="0" noProof="0">
                <a:ln>
                  <a:noFill/>
                </a:ln>
                <a:solidFill>
                  <a:srgbClr val="000000"/>
                </a:solidFill>
                <a:effectLst/>
                <a:uLnTx/>
                <a:uFillTx/>
                <a:latin typeface="Arial" charset="0"/>
                <a:ea typeface="+mn-ea"/>
                <a:cs typeface="+mn-cs"/>
              </a:rPr>
              <a:t>1</a:t>
            </a:r>
          </a:p>
        </p:txBody>
      </p:sp>
      <p:sp>
        <p:nvSpPr>
          <p:cNvPr id="84075" name="Text Box 158"/>
          <p:cNvSpPr txBox="1">
            <a:spLocks noChangeArrowheads="1"/>
          </p:cNvSpPr>
          <p:nvPr/>
        </p:nvSpPr>
        <p:spPr bwMode="auto">
          <a:xfrm>
            <a:off x="6161089" y="377190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2000" b="0" i="0" u="none" strike="noStrike" kern="1200" cap="none" spc="0" normalizeH="0" baseline="0" noProof="0">
                <a:ln>
                  <a:noFill/>
                </a:ln>
                <a:solidFill>
                  <a:srgbClr val="000000"/>
                </a:solidFill>
                <a:effectLst/>
                <a:uLnTx/>
                <a:uFillTx/>
                <a:latin typeface="Arial" charset="0"/>
                <a:ea typeface="+mn-ea"/>
                <a:cs typeface="+mn-cs"/>
              </a:rPr>
              <a:t>2</a:t>
            </a:r>
          </a:p>
        </p:txBody>
      </p:sp>
      <p:sp>
        <p:nvSpPr>
          <p:cNvPr id="84076" name="Text Box 159"/>
          <p:cNvSpPr txBox="1">
            <a:spLocks noChangeArrowheads="1"/>
          </p:cNvSpPr>
          <p:nvPr/>
        </p:nvSpPr>
        <p:spPr bwMode="auto">
          <a:xfrm>
            <a:off x="6843714" y="256381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2000" b="0" i="0" u="none" strike="noStrike" kern="1200" cap="none" spc="0" normalizeH="0" baseline="0" noProof="0">
                <a:ln>
                  <a:noFill/>
                </a:ln>
                <a:solidFill>
                  <a:srgbClr val="000000"/>
                </a:solidFill>
                <a:effectLst/>
                <a:uLnTx/>
                <a:uFillTx/>
                <a:latin typeface="Arial" charset="0"/>
                <a:ea typeface="+mn-ea"/>
                <a:cs typeface="+mn-cs"/>
              </a:rPr>
              <a:t>0</a:t>
            </a:r>
          </a:p>
        </p:txBody>
      </p:sp>
      <p:sp>
        <p:nvSpPr>
          <p:cNvPr id="84077" name="Text Box 160"/>
          <p:cNvSpPr txBox="1">
            <a:spLocks noChangeArrowheads="1"/>
          </p:cNvSpPr>
          <p:nvPr/>
        </p:nvSpPr>
        <p:spPr bwMode="auto">
          <a:xfrm>
            <a:off x="7539039" y="256381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2000" b="0" i="0" u="none" strike="noStrike" kern="1200" cap="none" spc="0" normalizeH="0" baseline="0" noProof="0">
                <a:ln>
                  <a:noFill/>
                </a:ln>
                <a:solidFill>
                  <a:srgbClr val="000000"/>
                </a:solidFill>
                <a:effectLst/>
                <a:uLnTx/>
                <a:uFillTx/>
                <a:latin typeface="Arial" charset="0"/>
                <a:ea typeface="+mn-ea"/>
                <a:cs typeface="+mn-cs"/>
              </a:rPr>
              <a:t>1</a:t>
            </a:r>
          </a:p>
        </p:txBody>
      </p:sp>
      <p:sp>
        <p:nvSpPr>
          <p:cNvPr id="84078" name="Text Box 161"/>
          <p:cNvSpPr txBox="1">
            <a:spLocks noChangeArrowheads="1"/>
          </p:cNvSpPr>
          <p:nvPr/>
        </p:nvSpPr>
        <p:spPr bwMode="auto">
          <a:xfrm>
            <a:off x="8235951" y="256381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2000" b="0" i="0" u="none" strike="noStrike" kern="1200" cap="none" spc="0" normalizeH="0" baseline="0" noProof="0">
                <a:ln>
                  <a:noFill/>
                </a:ln>
                <a:solidFill>
                  <a:srgbClr val="000000"/>
                </a:solidFill>
                <a:effectLst/>
                <a:uLnTx/>
                <a:uFillTx/>
                <a:latin typeface="Arial" charset="0"/>
                <a:ea typeface="+mn-ea"/>
                <a:cs typeface="+mn-cs"/>
              </a:rPr>
              <a:t>2</a:t>
            </a:r>
          </a:p>
        </p:txBody>
      </p:sp>
      <p:sp>
        <p:nvSpPr>
          <p:cNvPr id="84079" name="Text Box 162"/>
          <p:cNvSpPr txBox="1">
            <a:spLocks noChangeArrowheads="1"/>
          </p:cNvSpPr>
          <p:nvPr/>
        </p:nvSpPr>
        <p:spPr bwMode="auto">
          <a:xfrm>
            <a:off x="8932864" y="256381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2000" b="0" i="0" u="none" strike="noStrike" kern="1200" cap="none" spc="0" normalizeH="0" baseline="0" noProof="0">
                <a:ln>
                  <a:noFill/>
                </a:ln>
                <a:solidFill>
                  <a:srgbClr val="000000"/>
                </a:solidFill>
                <a:effectLst/>
                <a:uLnTx/>
                <a:uFillTx/>
                <a:latin typeface="Arial" charset="0"/>
                <a:ea typeface="+mn-ea"/>
                <a:cs typeface="+mn-cs"/>
              </a:rPr>
              <a:t>3</a:t>
            </a:r>
          </a:p>
        </p:txBody>
      </p:sp>
      <p:sp>
        <p:nvSpPr>
          <p:cNvPr id="84080" name="Text Box 173"/>
          <p:cNvSpPr txBox="1">
            <a:spLocks noChangeArrowheads="1"/>
          </p:cNvSpPr>
          <p:nvPr/>
        </p:nvSpPr>
        <p:spPr bwMode="auto">
          <a:xfrm>
            <a:off x="9561514" y="256381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it-IT" sz="2000" b="0" i="0" u="none" strike="noStrike" kern="1200" cap="none" spc="0" normalizeH="0" baseline="0" noProof="0">
                <a:ln>
                  <a:noFill/>
                </a:ln>
                <a:solidFill>
                  <a:srgbClr val="000000"/>
                </a:solidFill>
                <a:effectLst/>
                <a:uLnTx/>
                <a:uFillTx/>
                <a:latin typeface="Arial" charset="0"/>
                <a:ea typeface="+mn-ea"/>
                <a:cs typeface="+mn-cs"/>
              </a:rPr>
              <a:t>4</a:t>
            </a:r>
          </a:p>
        </p:txBody>
      </p:sp>
    </p:spTree>
    <p:extLst>
      <p:ext uri="{BB962C8B-B14F-4D97-AF65-F5344CB8AC3E}">
        <p14:creationId xmlns:p14="http://schemas.microsoft.com/office/powerpoint/2010/main" val="2016324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olo 1"/>
          <p:cNvSpPr>
            <a:spLocks noGrp="1"/>
          </p:cNvSpPr>
          <p:nvPr>
            <p:ph type="title"/>
          </p:nvPr>
        </p:nvSpPr>
        <p:spPr/>
        <p:txBody>
          <a:bodyPr/>
          <a:lstStyle/>
          <a:p>
            <a:r>
              <a:rPr lang="it-IT" altLang="it-IT"/>
              <a:t>Esercizio</a:t>
            </a:r>
          </a:p>
        </p:txBody>
      </p:sp>
      <p:sp>
        <p:nvSpPr>
          <p:cNvPr id="30723" name="Segnaposto contenuto 2"/>
          <p:cNvSpPr>
            <a:spLocks noGrp="1"/>
          </p:cNvSpPr>
          <p:nvPr>
            <p:ph idx="1"/>
          </p:nvPr>
        </p:nvSpPr>
        <p:spPr/>
        <p:txBody>
          <a:bodyPr/>
          <a:lstStyle/>
          <a:p>
            <a:r>
              <a:rPr lang="it-IT" altLang="it-IT"/>
              <a:t>Si scriva un programma che chiede all’utente di riempire una matrice NxN (con N costante globale predefinita) di interi e stampa la lunghezza della sequenza più lunga orizzontale, verticale o diagonale di numeri uguali consecutivi.</a:t>
            </a:r>
          </a:p>
          <a:p>
            <a:endParaRPr lang="it-IT" altLang="it-IT"/>
          </a:p>
        </p:txBody>
      </p:sp>
      <p:sp>
        <p:nvSpPr>
          <p:cNvPr id="30724"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F993CD4-6785-4782-A32B-5EDC36046FBB}"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35</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174229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testo 1"/>
          <p:cNvSpPr>
            <a:spLocks noGrp="1"/>
          </p:cNvSpPr>
          <p:nvPr>
            <p:ph type="body" sz="quarter" idx="13"/>
          </p:nvPr>
        </p:nvSpPr>
        <p:spPr>
          <a:xfrm>
            <a:off x="1524000" y="1"/>
            <a:ext cx="9144000" cy="6715125"/>
          </a:xfrm>
        </p:spPr>
        <p:txBody>
          <a:bodyPr/>
          <a:lstStyle/>
          <a:p>
            <a:pPr>
              <a:spcBef>
                <a:spcPct val="0"/>
              </a:spcBef>
            </a:pPr>
            <a:r>
              <a:rPr lang="it-IT" altLang="it-IT" sz="3200"/>
              <a:t>Esempio (con matrice 5 per 5, per semplicità):</a:t>
            </a:r>
          </a:p>
          <a:p>
            <a:pPr>
              <a:spcBef>
                <a:spcPct val="0"/>
              </a:spcBef>
            </a:pPr>
            <a:r>
              <a:rPr lang="it-IT" altLang="it-IT" sz="3200"/>
              <a:t>	3	6	7	5	3	</a:t>
            </a:r>
          </a:p>
          <a:p>
            <a:pPr>
              <a:spcBef>
                <a:spcPct val="0"/>
              </a:spcBef>
            </a:pPr>
            <a:r>
              <a:rPr lang="it-IT" altLang="it-IT" sz="3200"/>
              <a:t>	5	6	2	9	1	</a:t>
            </a:r>
          </a:p>
          <a:p>
            <a:pPr>
              <a:spcBef>
                <a:spcPct val="0"/>
              </a:spcBef>
            </a:pPr>
            <a:r>
              <a:rPr lang="it-IT" altLang="it-IT" sz="3200"/>
              <a:t>	2	7	0	9	3	</a:t>
            </a:r>
          </a:p>
          <a:p>
            <a:pPr>
              <a:spcBef>
                <a:spcPct val="0"/>
              </a:spcBef>
            </a:pPr>
            <a:r>
              <a:rPr lang="it-IT" altLang="it-IT" sz="3200"/>
              <a:t>	6	0	6	2	6	</a:t>
            </a:r>
          </a:p>
          <a:p>
            <a:pPr>
              <a:spcBef>
                <a:spcPct val="0"/>
              </a:spcBef>
            </a:pPr>
            <a:r>
              <a:rPr lang="it-IT" altLang="it-IT" sz="3200"/>
              <a:t>	1	8	7	9	2</a:t>
            </a:r>
          </a:p>
          <a:p>
            <a:pPr>
              <a:spcBef>
                <a:spcPct val="0"/>
              </a:spcBef>
            </a:pPr>
            <a:r>
              <a:rPr lang="it-IT" altLang="it-IT" sz="3200"/>
              <a:t>se len è 4, la funzione deve restituire 0, perché non c'è nessuna sequenza lineare di lunghezza 4, se len è 3, la funzione restituisce 1, perché è presente la sequenza orizzontale 7 5 3, con differenza costante -2</a:t>
            </a:r>
          </a:p>
          <a:p>
            <a:pPr>
              <a:spcBef>
                <a:spcPct val="0"/>
              </a:spcBef>
            </a:pPr>
            <a:endParaRPr lang="it-IT" altLang="it-IT" sz="3200"/>
          </a:p>
        </p:txBody>
      </p:sp>
      <p:sp>
        <p:nvSpPr>
          <p:cNvPr id="32771" name="Segnaposto numero diapositiva 2"/>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9A6637B2-72EC-4115-B0C4-82A35BD3591A}"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36</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758900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olo 1"/>
          <p:cNvSpPr>
            <a:spLocks noGrp="1"/>
          </p:cNvSpPr>
          <p:nvPr>
            <p:ph type="title"/>
          </p:nvPr>
        </p:nvSpPr>
        <p:spPr/>
        <p:txBody>
          <a:bodyPr/>
          <a:lstStyle/>
          <a:p>
            <a:r>
              <a:rPr lang="it-IT" altLang="it-IT"/>
              <a:t>Esercizio</a:t>
            </a:r>
          </a:p>
        </p:txBody>
      </p:sp>
      <p:sp>
        <p:nvSpPr>
          <p:cNvPr id="33795" name="Segnaposto contenuto 2"/>
          <p:cNvSpPr>
            <a:spLocks noGrp="1"/>
          </p:cNvSpPr>
          <p:nvPr>
            <p:ph idx="1"/>
          </p:nvPr>
        </p:nvSpPr>
        <p:spPr>
          <a:xfrm>
            <a:off x="1992313" y="1557338"/>
            <a:ext cx="8229600" cy="4525962"/>
          </a:xfrm>
        </p:spPr>
        <p:txBody>
          <a:bodyPr/>
          <a:lstStyle/>
          <a:p>
            <a:r>
              <a:rPr lang="it-IT" altLang="it-IT" sz="2400"/>
              <a:t>Si realizzi un programma che, data una matrice NxM di interi, trovi l’elemento per cui la media degli elementi ad esso adiacenti sia massima. Si stampino le coordinate di tale elemento ed il suo valore.</a:t>
            </a:r>
          </a:p>
          <a:p>
            <a:r>
              <a:rPr lang="it-IT" altLang="it-IT" sz="2400"/>
              <a:t>Si considerino come adiacenti a ciascun elemento i quattro elementi nelle quattro direzioni cardinali. Si tratti inoltre l’ultima colonna come adiacente alla prima, e l’ultima riga come adiacente alla prima. Si supponga che N ed M possano variare tra 1 e 100. I valori di N ed M, così come i valori degli elementi della matrice, vengono acquisiti da tastiera.</a:t>
            </a:r>
          </a:p>
        </p:txBody>
      </p:sp>
      <p:sp>
        <p:nvSpPr>
          <p:cNvPr id="33796"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7F6DA7CA-997C-4E6C-B201-FDAAD10A3EB5}"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37</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99153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olo 1"/>
          <p:cNvSpPr>
            <a:spLocks noGrp="1"/>
          </p:cNvSpPr>
          <p:nvPr>
            <p:ph type="title"/>
          </p:nvPr>
        </p:nvSpPr>
        <p:spPr/>
        <p:txBody>
          <a:bodyPr/>
          <a:lstStyle/>
          <a:p>
            <a:r>
              <a:rPr lang="it-IT" altLang="it-IT"/>
              <a:t>Esercizio</a:t>
            </a:r>
          </a:p>
        </p:txBody>
      </p:sp>
      <p:sp>
        <p:nvSpPr>
          <p:cNvPr id="34819" name="Segnaposto contenuto 2"/>
          <p:cNvSpPr>
            <a:spLocks noGrp="1"/>
          </p:cNvSpPr>
          <p:nvPr>
            <p:ph idx="1"/>
          </p:nvPr>
        </p:nvSpPr>
        <p:spPr/>
        <p:txBody>
          <a:bodyPr/>
          <a:lstStyle/>
          <a:p>
            <a:r>
              <a:rPr lang="it-IT" altLang="it-IT"/>
              <a:t>Scrivere un programma che chiede all’utente di inserire una matrice NxN e stampa gli elementi di tale matrice secondo un ordinamento a spirale, partendo dalla cornice più esterna e procedendo verso l’interno.</a:t>
            </a:r>
          </a:p>
        </p:txBody>
      </p:sp>
      <p:sp>
        <p:nvSpPr>
          <p:cNvPr id="34820"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8462DDB7-28BC-4B99-91B4-22EBC6E4373B}"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38</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506475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a:xfrm>
            <a:off x="1981200" y="11114"/>
            <a:ext cx="8229600" cy="706437"/>
          </a:xfrm>
        </p:spPr>
        <p:txBody>
          <a:bodyPr/>
          <a:lstStyle/>
          <a:p>
            <a:r>
              <a:rPr lang="it-IT" altLang="it-IT"/>
              <a:t>Prodotto di Kronecker</a:t>
            </a:r>
          </a:p>
        </p:txBody>
      </p:sp>
      <p:sp>
        <p:nvSpPr>
          <p:cNvPr id="29699" name="Segnaposto contenuto 2"/>
          <p:cNvSpPr>
            <a:spLocks noGrp="1"/>
          </p:cNvSpPr>
          <p:nvPr>
            <p:ph idx="1"/>
          </p:nvPr>
        </p:nvSpPr>
        <p:spPr>
          <a:xfrm>
            <a:off x="1524000" y="708026"/>
            <a:ext cx="9144000" cy="4525963"/>
          </a:xfrm>
        </p:spPr>
        <p:txBody>
          <a:bodyPr/>
          <a:lstStyle/>
          <a:p>
            <a:r>
              <a:rPr lang="it-IT" altLang="it-IT" sz="2800"/>
              <a:t>Se A una matrice m×n e B una matrice p×q, allora il loro prodotto di Kronecker A x B è una matrice mxp×nxq definita a blocchi nel modo seguente:</a:t>
            </a:r>
          </a:p>
        </p:txBody>
      </p:sp>
      <p:sp>
        <p:nvSpPr>
          <p:cNvPr id="29700"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85DDEAA3-09B4-4B4F-848A-6961FA667A56}" type="slidenum">
              <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39</a:t>
            </a:fld>
            <a:endParaRPr kumimoji="0" lang="it-IT" altLang="it-IT"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676" y="2060576"/>
            <a:ext cx="8029575" cy="479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162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24786" y="87324"/>
            <a:ext cx="10885335" cy="646330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parola=input("Inserire stringa: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#faccio l'ipotesi la parola sia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palidroma</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#quando trovo coppia non uguale capisco che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#era errata e metto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pal</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pal</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inizio=0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fine=</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len</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(parola)-1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while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inizio&lt;fine: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#cerco caratteri che non corrispondono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if</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parola[inizio]!=parola[fine]: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pal</a:t>
            </a:r>
            <a:r>
              <a:rPr kumimoji="0" lang="it-IT" sz="1800" b="0" i="0" u="none" strike="noStrike" kern="1200" cap="none" spc="0" normalizeH="0" baseline="0" noProof="0">
                <a:ln>
                  <a:noFill/>
                </a:ln>
                <a:solidFill>
                  <a:prstClr val="black"/>
                </a:solidFill>
                <a:effectLst/>
                <a:uLnTx/>
                <a:uFillTx/>
                <a:latin typeface="Calibri" panose="020F0502020204030204"/>
                <a:ea typeface="+mn-ea"/>
                <a:cs typeface="+mn-cs"/>
              </a:rPr>
              <a:t>=False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#aggiorno indici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inizio=inizio+1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fine=fine-1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if</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pal</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#è come scrivere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if</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pal</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print</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("Parola palindroma")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print</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("Parola non palindroma")</a:t>
            </a:r>
          </a:p>
        </p:txBody>
      </p:sp>
    </p:spTree>
    <p:extLst>
      <p:ext uri="{BB962C8B-B14F-4D97-AF65-F5344CB8AC3E}">
        <p14:creationId xmlns:p14="http://schemas.microsoft.com/office/powerpoint/2010/main" val="398672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olo 1"/>
          <p:cNvSpPr>
            <a:spLocks noGrp="1"/>
          </p:cNvSpPr>
          <p:nvPr>
            <p:ph type="title"/>
          </p:nvPr>
        </p:nvSpPr>
        <p:spPr/>
        <p:txBody>
          <a:bodyPr/>
          <a:lstStyle/>
          <a:p>
            <a:r>
              <a:rPr lang="it-IT" altLang="it-IT" dirty="0"/>
              <a:t>Esercizio</a:t>
            </a:r>
          </a:p>
        </p:txBody>
      </p:sp>
      <p:sp>
        <p:nvSpPr>
          <p:cNvPr id="69635" name="Segnaposto contenuto 2"/>
          <p:cNvSpPr>
            <a:spLocks noGrp="1"/>
          </p:cNvSpPr>
          <p:nvPr>
            <p:ph idx="1"/>
          </p:nvPr>
        </p:nvSpPr>
        <p:spPr/>
        <p:txBody>
          <a:bodyPr/>
          <a:lstStyle/>
          <a:p>
            <a:r>
              <a:rPr lang="it-IT" altLang="it-IT" dirty="0"/>
              <a:t>Si codifichi un programma che legge due stringhe che rappresentano due parole e stampa SI se le parole sono </a:t>
            </a:r>
            <a:r>
              <a:rPr lang="it-IT" altLang="it-IT" b="1" dirty="0"/>
              <a:t>anagrammi</a:t>
            </a:r>
            <a:r>
              <a:rPr lang="it-IT" altLang="it-IT" dirty="0"/>
              <a:t>, cioè se è possibile ottenere l’una dall’altra tramite permutazione delle loro lettere, stampa NO altrimenti</a:t>
            </a:r>
          </a:p>
          <a:p>
            <a:r>
              <a:rPr lang="it-IT" altLang="it-IT" dirty="0"/>
              <a:t>Ad esempio le parole POLENTA e PENTOLA sono anagrammi. Si presti attenzione al fatto che parole come TAPPO e PATTO </a:t>
            </a:r>
            <a:r>
              <a:rPr lang="it-IT" altLang="it-IT" b="1" dirty="0"/>
              <a:t>non</a:t>
            </a:r>
            <a:r>
              <a:rPr lang="it-IT" altLang="it-IT" dirty="0"/>
              <a:t> sono anagrammi, anche se ogni lettera dell’una è contenuta nell’altra.</a:t>
            </a:r>
          </a:p>
          <a:p>
            <a:endParaRPr lang="it-IT" altLang="it-IT" dirty="0"/>
          </a:p>
        </p:txBody>
      </p:sp>
      <p:sp>
        <p:nvSpPr>
          <p:cNvPr id="69636"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6EBB255A-1ACC-41D2-A29F-990D5D324AF6}" type="slidenum">
              <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5</a:t>
            </a:fld>
            <a:endPar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156620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olo 1"/>
          <p:cNvSpPr>
            <a:spLocks noGrp="1"/>
          </p:cNvSpPr>
          <p:nvPr>
            <p:ph type="title"/>
          </p:nvPr>
        </p:nvSpPr>
        <p:spPr>
          <a:xfrm>
            <a:off x="1952625" y="0"/>
            <a:ext cx="8229600" cy="1143000"/>
          </a:xfrm>
        </p:spPr>
        <p:txBody>
          <a:bodyPr/>
          <a:lstStyle/>
          <a:p>
            <a:r>
              <a:rPr lang="it-IT" altLang="it-IT" dirty="0"/>
              <a:t>Esercizio</a:t>
            </a:r>
          </a:p>
        </p:txBody>
      </p:sp>
      <p:sp>
        <p:nvSpPr>
          <p:cNvPr id="73731" name="Segnaposto contenuto 2"/>
          <p:cNvSpPr>
            <a:spLocks noGrp="1"/>
          </p:cNvSpPr>
          <p:nvPr>
            <p:ph idx="1"/>
          </p:nvPr>
        </p:nvSpPr>
        <p:spPr>
          <a:xfrm>
            <a:off x="1981200" y="1000125"/>
            <a:ext cx="8229600" cy="5126038"/>
          </a:xfrm>
        </p:spPr>
        <p:txBody>
          <a:bodyPr>
            <a:normAutofit/>
          </a:bodyPr>
          <a:lstStyle/>
          <a:p>
            <a:r>
              <a:rPr lang="it-IT" altLang="it-IT" sz="2400" dirty="0"/>
              <a:t>Definiamo il </a:t>
            </a:r>
            <a:r>
              <a:rPr lang="it-IT" altLang="it-IT" sz="2400" i="1" dirty="0"/>
              <a:t>grado minimo</a:t>
            </a:r>
            <a:r>
              <a:rPr lang="it-IT" altLang="it-IT" sz="2400" dirty="0"/>
              <a:t> </a:t>
            </a:r>
            <a:r>
              <a:rPr lang="it-IT" altLang="it-IT" sz="2400" b="1" dirty="0"/>
              <a:t>g</a:t>
            </a:r>
            <a:r>
              <a:rPr lang="it-IT" altLang="it-IT" sz="2400" dirty="0"/>
              <a:t> e il </a:t>
            </a:r>
            <a:r>
              <a:rPr lang="it-IT" altLang="it-IT" sz="2400" i="1" dirty="0"/>
              <a:t>grado massimo</a:t>
            </a:r>
            <a:r>
              <a:rPr lang="it-IT" altLang="it-IT" sz="2400" dirty="0"/>
              <a:t> </a:t>
            </a:r>
            <a:r>
              <a:rPr lang="it-IT" altLang="it-IT" sz="2400" b="1" dirty="0"/>
              <a:t>G</a:t>
            </a:r>
            <a:r>
              <a:rPr lang="it-IT" altLang="it-IT" sz="2400" dirty="0"/>
              <a:t> di una parola </a:t>
            </a:r>
            <a:r>
              <a:rPr lang="it-IT" altLang="it-IT" sz="2400" b="1" dirty="0"/>
              <a:t>P</a:t>
            </a:r>
            <a:r>
              <a:rPr lang="it-IT" altLang="it-IT" sz="2400" dirty="0"/>
              <a:t> rispettivamente come il minimo e il massimo numero di occorrenze delle lettere di P in P.  Ad esempio:</a:t>
            </a:r>
          </a:p>
          <a:p>
            <a:pPr lvl="1"/>
            <a:r>
              <a:rPr lang="it-IT" altLang="it-IT" sz="2000" dirty="0"/>
              <a:t>ISTANBUL</a:t>
            </a:r>
            <a:r>
              <a:rPr lang="it-IT" altLang="it-IT" sz="2000" b="1" dirty="0"/>
              <a:t>	</a:t>
            </a:r>
            <a:r>
              <a:rPr lang="it-IT" altLang="it-IT" sz="2000" dirty="0">
                <a:sym typeface="Wingdings" pitchFamily="2" charset="2"/>
              </a:rPr>
              <a:t></a:t>
            </a:r>
            <a:r>
              <a:rPr lang="it-IT" altLang="it-IT" sz="2000" dirty="0"/>
              <a:t>   </a:t>
            </a:r>
            <a:r>
              <a:rPr lang="it-IT" altLang="it-IT" sz="2000" b="1" dirty="0"/>
              <a:t>g</a:t>
            </a:r>
            <a:r>
              <a:rPr lang="it-IT" altLang="it-IT" sz="2000" dirty="0"/>
              <a:t>=1, </a:t>
            </a:r>
            <a:r>
              <a:rPr lang="it-IT" altLang="it-IT" sz="2000" b="1" dirty="0"/>
              <a:t>G</a:t>
            </a:r>
            <a:r>
              <a:rPr lang="it-IT" altLang="it-IT" sz="2000" dirty="0"/>
              <a:t>=1  ( tutte le lettere della parola compaiono in essa una e una sola volta )</a:t>
            </a:r>
          </a:p>
          <a:p>
            <a:pPr lvl="1"/>
            <a:r>
              <a:rPr lang="it-IT" altLang="it-IT" sz="2000" dirty="0"/>
              <a:t>BOSFORO	</a:t>
            </a:r>
            <a:r>
              <a:rPr lang="it-IT" altLang="it-IT" sz="2000" dirty="0">
                <a:sym typeface="Wingdings" pitchFamily="2" charset="2"/>
              </a:rPr>
              <a:t></a:t>
            </a:r>
            <a:r>
              <a:rPr lang="it-IT" altLang="it-IT" sz="2000" dirty="0"/>
              <a:t>   </a:t>
            </a:r>
            <a:r>
              <a:rPr lang="it-IT" altLang="it-IT" sz="2000" b="1" dirty="0"/>
              <a:t>g</a:t>
            </a:r>
            <a:r>
              <a:rPr lang="it-IT" altLang="it-IT" sz="2000" dirty="0"/>
              <a:t>=1, </a:t>
            </a:r>
            <a:r>
              <a:rPr lang="it-IT" altLang="it-IT" sz="2000" b="1" dirty="0"/>
              <a:t>G</a:t>
            </a:r>
            <a:r>
              <a:rPr lang="it-IT" altLang="it-IT" sz="2000" dirty="0"/>
              <a:t>=3  ( B, S, F, R compaiono una sola volta, O compare tre volte )</a:t>
            </a:r>
          </a:p>
          <a:p>
            <a:pPr lvl="1"/>
            <a:r>
              <a:rPr lang="it-IT" altLang="it-IT" sz="2000" dirty="0"/>
              <a:t>GALATASARAY </a:t>
            </a:r>
            <a:r>
              <a:rPr lang="it-IT" altLang="it-IT" sz="2000" dirty="0">
                <a:sym typeface="Wingdings" pitchFamily="2" charset="2"/>
              </a:rPr>
              <a:t></a:t>
            </a:r>
            <a:r>
              <a:rPr lang="it-IT" altLang="it-IT" sz="2000" dirty="0"/>
              <a:t>   </a:t>
            </a:r>
            <a:r>
              <a:rPr lang="it-IT" altLang="it-IT" sz="2000" b="1" dirty="0"/>
              <a:t>g</a:t>
            </a:r>
            <a:r>
              <a:rPr lang="it-IT" altLang="it-IT" sz="2000" dirty="0"/>
              <a:t>=1, </a:t>
            </a:r>
            <a:r>
              <a:rPr lang="it-IT" altLang="it-IT" sz="2000" b="1" dirty="0"/>
              <a:t>G</a:t>
            </a:r>
            <a:r>
              <a:rPr lang="it-IT" altLang="it-IT" sz="2000" dirty="0"/>
              <a:t>=5  ( G, L, T, S, R, Y compaiono una sola volta, A compare cinque volte )</a:t>
            </a:r>
          </a:p>
          <a:p>
            <a:pPr lvl="1"/>
            <a:r>
              <a:rPr lang="it-IT" altLang="it-IT" sz="2000" dirty="0"/>
              <a:t>MARMARA</a:t>
            </a:r>
            <a:r>
              <a:rPr lang="it-IT" altLang="it-IT" sz="2000" b="1" dirty="0"/>
              <a:t> </a:t>
            </a:r>
            <a:r>
              <a:rPr lang="it-IT" altLang="it-IT" sz="2000" dirty="0">
                <a:sym typeface="Wingdings" pitchFamily="2" charset="2"/>
              </a:rPr>
              <a:t></a:t>
            </a:r>
            <a:r>
              <a:rPr lang="it-IT" altLang="it-IT" sz="2000" dirty="0"/>
              <a:t>   </a:t>
            </a:r>
            <a:r>
              <a:rPr lang="it-IT" altLang="it-IT" sz="2000" b="1" dirty="0"/>
              <a:t>g</a:t>
            </a:r>
            <a:r>
              <a:rPr lang="it-IT" altLang="it-IT" sz="2000" dirty="0"/>
              <a:t>=2, </a:t>
            </a:r>
            <a:r>
              <a:rPr lang="it-IT" altLang="it-IT" sz="2000" b="1" dirty="0"/>
              <a:t>G</a:t>
            </a:r>
            <a:r>
              <a:rPr lang="it-IT" altLang="it-IT" sz="2000" dirty="0"/>
              <a:t>=3  ( M e R compaiono due volte, A compare tre volte )</a:t>
            </a:r>
          </a:p>
          <a:p>
            <a:pPr lvl="1"/>
            <a:r>
              <a:rPr lang="it-IT" altLang="it-IT" sz="2000" dirty="0"/>
              <a:t>G e g valgono convenzionalmente 0 per la parola vuota (cioè per una parola priva di caratteri).</a:t>
            </a:r>
          </a:p>
          <a:p>
            <a:r>
              <a:rPr lang="it-IT" altLang="it-IT" sz="2400" dirty="0"/>
              <a:t>Si scriva un programma che legge una stringa di lunghezza generica che rappresenta P, calcola G e g, e li stampa</a:t>
            </a:r>
          </a:p>
        </p:txBody>
      </p:sp>
      <p:sp>
        <p:nvSpPr>
          <p:cNvPr id="73732"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DFCA18AD-13CA-4CE3-B0AE-104C5F1298AB}" type="slidenum">
              <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6</a:t>
            </a:fld>
            <a:endParaRPr kumimoji="0" lang="it-IT" altLang="it-IT" sz="12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153838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olo 1"/>
          <p:cNvSpPr>
            <a:spLocks noGrp="1"/>
          </p:cNvSpPr>
          <p:nvPr>
            <p:ph type="title"/>
          </p:nvPr>
        </p:nvSpPr>
        <p:spPr>
          <a:xfrm>
            <a:off x="1981200" y="-153988"/>
            <a:ext cx="8229600" cy="1143001"/>
          </a:xfrm>
        </p:spPr>
        <p:txBody>
          <a:bodyPr/>
          <a:lstStyle/>
          <a:p>
            <a:r>
              <a:rPr lang="it-IT" altLang="it-IT" dirty="0"/>
              <a:t>Esercizio</a:t>
            </a:r>
          </a:p>
        </p:txBody>
      </p:sp>
      <p:sp>
        <p:nvSpPr>
          <p:cNvPr id="98307" name="Segnaposto contenuto 2"/>
          <p:cNvSpPr>
            <a:spLocks noGrp="1"/>
          </p:cNvSpPr>
          <p:nvPr>
            <p:ph idx="1"/>
          </p:nvPr>
        </p:nvSpPr>
        <p:spPr>
          <a:xfrm>
            <a:off x="1738313" y="857250"/>
            <a:ext cx="7021512" cy="2211388"/>
          </a:xfrm>
        </p:spPr>
        <p:txBody>
          <a:bodyPr>
            <a:normAutofit/>
          </a:bodyPr>
          <a:lstStyle/>
          <a:p>
            <a:pPr>
              <a:spcBef>
                <a:spcPct val="0"/>
              </a:spcBef>
            </a:pPr>
            <a:r>
              <a:rPr lang="it-IT" altLang="it-IT" sz="2400"/>
              <a:t>Due parole p e q si definiscono Hertzianamente compatibili se entrambe sono leggibili anche “oscillando” e leggendo alternativamente i caratteri dell’una e dell’altra. La figura mostra tigre con fiera e fiera con fresa. In figura parole uguali sono tracciate da linee di ugual stile.</a:t>
            </a:r>
          </a:p>
        </p:txBody>
      </p:sp>
      <p:pic>
        <p:nvPicPr>
          <p:cNvPr id="98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8550" y="0"/>
            <a:ext cx="194945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egnaposto contenuto 2"/>
          <p:cNvSpPr txBox="1">
            <a:spLocks/>
          </p:cNvSpPr>
          <p:nvPr/>
        </p:nvSpPr>
        <p:spPr bwMode="auto">
          <a:xfrm>
            <a:off x="2063750" y="3068638"/>
            <a:ext cx="8604250" cy="3789362"/>
          </a:xfrm>
          <a:prstGeom prst="rect">
            <a:avLst/>
          </a:prstGeom>
          <a:noFill/>
          <a:ln w="9525">
            <a:no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Si noti anche che la relazione sussiste in due modi (diretto o inverso). In figura: fiera e tigre si leggono iniziando dalla stessa lettera (modo diretto), per fiera e fresa occorre iniziare dall’iniziale dell’ “altra” parola nella coppia (modo inverso). Se la relazione fosse definita solo in modo diretto o solo in modo inverso varrebbe anche la proprietà transitiva (esempio: aria, prua, erba, orma sono tutte direttamente compatibili tra loro), ma consideriamo due parole compatibili indipendentemente dal modo in cui la proprietà si manifesta. Si scriva un programma che verifica la compatibilità Hertziana di due stringhe.</a:t>
            </a:r>
          </a:p>
        </p:txBody>
      </p:sp>
    </p:spTree>
    <p:extLst>
      <p:ext uri="{BB962C8B-B14F-4D97-AF65-F5344CB8AC3E}">
        <p14:creationId xmlns:p14="http://schemas.microsoft.com/office/powerpoint/2010/main" val="23450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olo 1"/>
          <p:cNvSpPr>
            <a:spLocks noGrp="1"/>
          </p:cNvSpPr>
          <p:nvPr>
            <p:ph type="title"/>
          </p:nvPr>
        </p:nvSpPr>
        <p:spPr>
          <a:xfrm>
            <a:off x="1981200" y="-153988"/>
            <a:ext cx="8229600" cy="1143001"/>
          </a:xfrm>
        </p:spPr>
        <p:txBody>
          <a:bodyPr/>
          <a:lstStyle/>
          <a:p>
            <a:r>
              <a:rPr lang="it-IT" altLang="it-IT" dirty="0"/>
              <a:t>Esercizio</a:t>
            </a:r>
          </a:p>
        </p:txBody>
      </p:sp>
      <p:sp>
        <p:nvSpPr>
          <p:cNvPr id="53251" name="Segnaposto contenuto 2"/>
          <p:cNvSpPr>
            <a:spLocks noGrp="1"/>
          </p:cNvSpPr>
          <p:nvPr>
            <p:ph idx="1"/>
          </p:nvPr>
        </p:nvSpPr>
        <p:spPr>
          <a:xfrm>
            <a:off x="1524000" y="836614"/>
            <a:ext cx="9144000" cy="6021387"/>
          </a:xfrm>
        </p:spPr>
        <p:txBody>
          <a:bodyPr/>
          <a:lstStyle/>
          <a:p>
            <a:pPr>
              <a:buFont typeface="Arial" panose="020B0604020202020204" pitchFamily="34" charset="0"/>
              <a:buChar char="•"/>
              <a:defRPr/>
            </a:pPr>
            <a:r>
              <a:rPr lang="it-IT" sz="2000" dirty="0"/>
              <a:t>Due parole </a:t>
            </a:r>
            <a:r>
              <a:rPr lang="it-IT" sz="2000" i="1" dirty="0"/>
              <a:t>p</a:t>
            </a:r>
            <a:r>
              <a:rPr lang="it-IT" sz="2000" dirty="0"/>
              <a:t>, </a:t>
            </a:r>
            <a:r>
              <a:rPr lang="it-IT" sz="2000" i="1" dirty="0"/>
              <a:t>q</a:t>
            </a:r>
            <a:r>
              <a:rPr lang="it-IT" sz="2000" dirty="0"/>
              <a:t> si definiscono </a:t>
            </a:r>
            <a:r>
              <a:rPr lang="it-IT" sz="2000" i="1" dirty="0"/>
              <a:t>allacciabili</a:t>
            </a:r>
            <a:r>
              <a:rPr lang="it-IT" sz="2000" dirty="0"/>
              <a:t> se un </a:t>
            </a:r>
            <a:r>
              <a:rPr lang="it-IT" sz="2000" u="sng" dirty="0"/>
              <a:t>suf</a:t>
            </a:r>
            <a:r>
              <a:rPr lang="it-IT" sz="2000" dirty="0"/>
              <a:t>fisso proprio </a:t>
            </a:r>
            <a:r>
              <a:rPr lang="it-IT" sz="2000" b="1" i="1" dirty="0"/>
              <a:t>s</a:t>
            </a:r>
            <a:r>
              <a:rPr lang="it-IT" sz="2000" dirty="0"/>
              <a:t> di </a:t>
            </a:r>
            <a:r>
              <a:rPr lang="it-IT" sz="2000" i="1" dirty="0"/>
              <a:t>p</a:t>
            </a:r>
            <a:r>
              <a:rPr lang="it-IT" sz="2000" dirty="0"/>
              <a:t> è anche </a:t>
            </a:r>
            <a:r>
              <a:rPr lang="it-IT" sz="2000" u="sng" dirty="0"/>
              <a:t>pre</a:t>
            </a:r>
            <a:r>
              <a:rPr lang="it-IT" sz="2000" dirty="0"/>
              <a:t>fisso proprio di </a:t>
            </a:r>
            <a:r>
              <a:rPr lang="it-IT" sz="2000" i="1" dirty="0"/>
              <a:t>q</a:t>
            </a:r>
            <a:r>
              <a:rPr lang="it-IT" sz="2000" dirty="0"/>
              <a:t>, cioè hanno la forma </a:t>
            </a:r>
            <a:r>
              <a:rPr lang="it-IT" sz="2000" i="1" dirty="0"/>
              <a:t>p=w</a:t>
            </a:r>
            <a:r>
              <a:rPr lang="it-IT" sz="2000" i="1" baseline="-25000" dirty="0"/>
              <a:t>1</a:t>
            </a:r>
            <a:r>
              <a:rPr lang="it-IT" sz="2000" b="1" i="1" dirty="0"/>
              <a:t>s</a:t>
            </a:r>
            <a:r>
              <a:rPr lang="it-IT" sz="2000" dirty="0"/>
              <a:t>  </a:t>
            </a:r>
            <a:r>
              <a:rPr lang="it-IT" sz="2000" i="1" dirty="0"/>
              <a:t>q=</a:t>
            </a:r>
            <a:r>
              <a:rPr lang="it-IT" sz="2000" b="1" i="1" dirty="0"/>
              <a:t>s</a:t>
            </a:r>
            <a:r>
              <a:rPr lang="it-IT" sz="2000" i="1" dirty="0"/>
              <a:t>w</a:t>
            </a:r>
            <a:r>
              <a:rPr lang="it-IT" sz="2000" i="1" baseline="-25000" dirty="0"/>
              <a:t>2</a:t>
            </a:r>
            <a:r>
              <a:rPr lang="it-IT" sz="2000" dirty="0"/>
              <a:t> (dove </a:t>
            </a:r>
            <a:r>
              <a:rPr lang="it-IT" sz="2000" b="1" i="1" dirty="0"/>
              <a:t>s</a:t>
            </a:r>
            <a:r>
              <a:rPr lang="it-IT" sz="2000" dirty="0"/>
              <a:t> è </a:t>
            </a:r>
            <a:r>
              <a:rPr lang="it-IT" sz="2000" i="1" dirty="0"/>
              <a:t>proprio</a:t>
            </a:r>
            <a:r>
              <a:rPr lang="it-IT" sz="2000" dirty="0"/>
              <a:t> se è lungo almeno 2 lettere).</a:t>
            </a:r>
          </a:p>
          <a:p>
            <a:pPr>
              <a:buFont typeface="Arial" panose="020B0604020202020204" pitchFamily="34" charset="0"/>
              <a:buChar char="•"/>
              <a:defRPr/>
            </a:pPr>
            <a:r>
              <a:rPr lang="it-IT" sz="2000" i="1" dirty="0"/>
              <a:t>Esempi di parole </a:t>
            </a:r>
            <a:r>
              <a:rPr lang="it-IT" sz="2000" i="1" u="sng" dirty="0"/>
              <a:t>allacciabili</a:t>
            </a:r>
            <a:r>
              <a:rPr lang="it-IT" sz="2000" i="1" dirty="0"/>
              <a:t>:</a:t>
            </a:r>
            <a:endParaRPr lang="it-IT" sz="2000" dirty="0"/>
          </a:p>
          <a:p>
            <a:pPr marL="0" indent="0">
              <a:buNone/>
              <a:defRPr/>
            </a:pPr>
            <a:r>
              <a:rPr lang="it-IT" sz="2000" dirty="0"/>
              <a:t>	(oca, carina)  </a:t>
            </a:r>
            <a:r>
              <a:rPr lang="it-IT" sz="2000" dirty="0">
                <a:sym typeface="Wingdings" panose="05000000000000000000" pitchFamily="2" charset="2"/>
              </a:rPr>
              <a:t></a:t>
            </a:r>
            <a:r>
              <a:rPr lang="it-IT" sz="2000" dirty="0"/>
              <a:t>  o</a:t>
            </a:r>
            <a:r>
              <a:rPr lang="it-IT" sz="2000" b="1" dirty="0"/>
              <a:t>ca</a:t>
            </a:r>
            <a:r>
              <a:rPr lang="it-IT" sz="2000" dirty="0"/>
              <a:t>rina          </a:t>
            </a:r>
          </a:p>
          <a:p>
            <a:pPr marL="0" indent="0">
              <a:buNone/>
              <a:defRPr/>
            </a:pPr>
            <a:r>
              <a:rPr lang="it-IT" sz="2000" dirty="0"/>
              <a:t>	(coraggio, raggio)  </a:t>
            </a:r>
            <a:r>
              <a:rPr lang="it-IT" sz="2000" dirty="0">
                <a:sym typeface="Wingdings" panose="05000000000000000000" pitchFamily="2" charset="2"/>
              </a:rPr>
              <a:t>  </a:t>
            </a:r>
            <a:r>
              <a:rPr lang="it-IT" sz="2000" dirty="0"/>
              <a:t>  co</a:t>
            </a:r>
            <a:r>
              <a:rPr lang="it-IT" sz="2000" b="1" dirty="0"/>
              <a:t>raggio</a:t>
            </a:r>
            <a:r>
              <a:rPr lang="it-IT" sz="2000" dirty="0"/>
              <a:t>  </a:t>
            </a:r>
          </a:p>
          <a:p>
            <a:pPr marL="0" indent="0">
              <a:buNone/>
              <a:defRPr/>
            </a:pPr>
            <a:r>
              <a:rPr lang="it-IT" sz="2000" dirty="0"/>
              <a:t>	(bugiardi, giardino)  </a:t>
            </a:r>
            <a:r>
              <a:rPr lang="it-IT" sz="2000" dirty="0">
                <a:sym typeface="Wingdings" panose="05000000000000000000" pitchFamily="2" charset="2"/>
              </a:rPr>
              <a:t>  </a:t>
            </a:r>
            <a:r>
              <a:rPr lang="it-IT" sz="2000" dirty="0"/>
              <a:t>  bu</a:t>
            </a:r>
            <a:r>
              <a:rPr lang="it-IT" sz="2000" b="1" dirty="0"/>
              <a:t>giardi</a:t>
            </a:r>
            <a:r>
              <a:rPr lang="it-IT" sz="2000" dirty="0"/>
              <a:t>no </a:t>
            </a:r>
            <a:r>
              <a:rPr lang="it-IT" sz="2000" i="1" dirty="0"/>
              <a:t>(dei farmaci)</a:t>
            </a:r>
          </a:p>
          <a:p>
            <a:pPr marL="0" indent="0">
              <a:buNone/>
              <a:defRPr/>
            </a:pPr>
            <a:r>
              <a:rPr lang="it-IT" sz="2000" dirty="0"/>
              <a:t>	(spora, radici)  </a:t>
            </a:r>
            <a:r>
              <a:rPr lang="it-IT" sz="2000" dirty="0">
                <a:sym typeface="Wingdings" panose="05000000000000000000" pitchFamily="2" charset="2"/>
              </a:rPr>
              <a:t>  </a:t>
            </a:r>
            <a:r>
              <a:rPr lang="it-IT" sz="2000" dirty="0"/>
              <a:t>  spo</a:t>
            </a:r>
            <a:r>
              <a:rPr lang="it-IT" sz="2000" b="1" dirty="0"/>
              <a:t>ra</a:t>
            </a:r>
            <a:r>
              <a:rPr lang="it-IT" sz="2000" dirty="0"/>
              <a:t>dici          </a:t>
            </a:r>
          </a:p>
          <a:p>
            <a:pPr marL="0" indent="0">
              <a:buNone/>
              <a:defRPr/>
            </a:pPr>
            <a:r>
              <a:rPr lang="it-IT" sz="2000" dirty="0"/>
              <a:t>	(imposta, stazione)  </a:t>
            </a:r>
            <a:r>
              <a:rPr lang="it-IT" sz="2000" dirty="0">
                <a:sym typeface="Wingdings" panose="05000000000000000000" pitchFamily="2" charset="2"/>
              </a:rPr>
              <a:t>  </a:t>
            </a:r>
            <a:r>
              <a:rPr lang="it-IT" sz="2000" dirty="0"/>
              <a:t>  impo</a:t>
            </a:r>
            <a:r>
              <a:rPr lang="it-IT" sz="2000" b="1" dirty="0"/>
              <a:t>sta</a:t>
            </a:r>
            <a:r>
              <a:rPr lang="it-IT" sz="2000" dirty="0"/>
              <a:t>zione  </a:t>
            </a:r>
          </a:p>
          <a:p>
            <a:pPr>
              <a:buFont typeface="Arial" panose="020B0604020202020204" pitchFamily="34" charset="0"/>
              <a:buChar char="•"/>
              <a:defRPr/>
            </a:pPr>
            <a:r>
              <a:rPr lang="it-IT" sz="2000" i="1" dirty="0"/>
              <a:t>Esempi di coppie </a:t>
            </a:r>
            <a:r>
              <a:rPr lang="it-IT" sz="2000" i="1" u="sng" dirty="0"/>
              <a:t>non allacciabili</a:t>
            </a:r>
            <a:r>
              <a:rPr lang="it-IT" sz="2000" i="1" dirty="0"/>
              <a:t>:</a:t>
            </a:r>
            <a:endParaRPr lang="it-IT" sz="2000" dirty="0"/>
          </a:p>
          <a:p>
            <a:pPr marL="0" indent="0">
              <a:buNone/>
              <a:defRPr/>
            </a:pPr>
            <a:r>
              <a:rPr lang="it-IT" sz="2000" dirty="0"/>
              <a:t>	(violon</a:t>
            </a:r>
            <a:r>
              <a:rPr lang="it-IT" sz="2000" b="1" dirty="0"/>
              <a:t>cell</a:t>
            </a:r>
            <a:r>
              <a:rPr lang="it-IT" sz="2000" dirty="0"/>
              <a:t>o, </a:t>
            </a:r>
            <a:r>
              <a:rPr lang="it-IT" sz="2000" b="1" dirty="0"/>
              <a:t>cell</a:t>
            </a:r>
            <a:r>
              <a:rPr lang="it-IT" sz="2000" dirty="0"/>
              <a:t>ulare), (corp</a:t>
            </a:r>
            <a:r>
              <a:rPr lang="it-IT" sz="2000" b="1" dirty="0"/>
              <a:t>o</a:t>
            </a:r>
            <a:r>
              <a:rPr lang="it-IT" sz="2000" dirty="0"/>
              <a:t>, </a:t>
            </a:r>
            <a:r>
              <a:rPr lang="it-IT" sz="2000" b="1" dirty="0"/>
              <a:t>o</a:t>
            </a:r>
            <a:r>
              <a:rPr lang="it-IT" sz="2000" dirty="0"/>
              <a:t>razione)</a:t>
            </a:r>
          </a:p>
          <a:p>
            <a:pPr>
              <a:buFont typeface="Arial" panose="020B0604020202020204" pitchFamily="34" charset="0"/>
              <a:buChar char="•"/>
              <a:defRPr/>
            </a:pPr>
            <a:r>
              <a:rPr lang="it-IT" sz="2000" dirty="0"/>
              <a:t>Si codifichi un programma che stampa la </a:t>
            </a:r>
            <a:r>
              <a:rPr lang="it-IT" sz="2000" u="sng" dirty="0"/>
              <a:t>lunghezza del massimo </a:t>
            </a:r>
            <a:r>
              <a:rPr lang="it-IT" sz="2000" u="sng" dirty="0" err="1"/>
              <a:t>suf</a:t>
            </a:r>
            <a:r>
              <a:rPr lang="it-IT" sz="2000" u="sng" dirty="0"/>
              <a:t>-/</a:t>
            </a:r>
            <a:r>
              <a:rPr lang="it-IT" sz="2000" u="sng" dirty="0" err="1"/>
              <a:t>pre</a:t>
            </a:r>
            <a:r>
              <a:rPr lang="it-IT" sz="2000" u="sng" dirty="0"/>
              <a:t>-fisso proprio in comune</a:t>
            </a:r>
            <a:r>
              <a:rPr lang="it-IT" sz="2000" dirty="0"/>
              <a:t> tra le due stringhe p e q (cioè la lunghezza di s, se </a:t>
            </a:r>
            <a:r>
              <a:rPr lang="it-IT" sz="2000" i="1" dirty="0"/>
              <a:t>p=w</a:t>
            </a:r>
            <a:r>
              <a:rPr lang="it-IT" sz="2000" i="1" baseline="-25000" dirty="0"/>
              <a:t>1</a:t>
            </a:r>
            <a:r>
              <a:rPr lang="it-IT" sz="2000" i="1" dirty="0"/>
              <a:t>s</a:t>
            </a:r>
            <a:r>
              <a:rPr lang="it-IT" sz="2000" dirty="0"/>
              <a:t>  </a:t>
            </a:r>
            <a:r>
              <a:rPr lang="it-IT" sz="2000" i="1" dirty="0"/>
              <a:t>q=sw</a:t>
            </a:r>
            <a:r>
              <a:rPr lang="it-IT" sz="2000" i="1" baseline="-25000" dirty="0"/>
              <a:t>2</a:t>
            </a:r>
            <a:r>
              <a:rPr lang="it-IT" sz="2000" dirty="0"/>
              <a:t>) e che inserisce nella stringa t la parola ottenuta dall’allacciatura che fattorizza la massima sovrapposizione, oppure la stringa vuota se le parole non sono allacciabili</a:t>
            </a:r>
          </a:p>
        </p:txBody>
      </p:sp>
    </p:spTree>
    <p:extLst>
      <p:ext uri="{BB962C8B-B14F-4D97-AF65-F5344CB8AC3E}">
        <p14:creationId xmlns:p14="http://schemas.microsoft.com/office/powerpoint/2010/main" val="1083635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1981200" y="188913"/>
            <a:ext cx="8229600" cy="792162"/>
          </a:xfrm>
        </p:spPr>
        <p:txBody>
          <a:bodyPr/>
          <a:lstStyle/>
          <a:p>
            <a:r>
              <a:rPr lang="it-IT" altLang="it-IT" sz="4000"/>
              <a:t>Il cifrario di Cesare</a:t>
            </a:r>
          </a:p>
        </p:txBody>
      </p:sp>
      <p:sp>
        <p:nvSpPr>
          <p:cNvPr id="104451" name="Content Placeholder 2"/>
          <p:cNvSpPr>
            <a:spLocks noGrp="1"/>
          </p:cNvSpPr>
          <p:nvPr>
            <p:ph idx="1"/>
          </p:nvPr>
        </p:nvSpPr>
        <p:spPr>
          <a:xfrm>
            <a:off x="1631950" y="981076"/>
            <a:ext cx="9036050" cy="5472113"/>
          </a:xfrm>
        </p:spPr>
        <p:txBody>
          <a:bodyPr>
            <a:normAutofit/>
          </a:bodyPr>
          <a:lstStyle/>
          <a:p>
            <a:pPr marL="0" indent="0">
              <a:buNone/>
            </a:pPr>
            <a:r>
              <a:rPr lang="it-IT" altLang="it-IT" sz="2000" dirty="0"/>
              <a:t>Uno dei modi più semplici (e ormai meno efficaci) di cifrare un messaggio consiste nell'applicare una trasformazione "rotatoria" alle lettere che lo compongono, sostituendo ogni lettera con la lettera che si trova, nell'ordinamento alfabetico, k posizioni più avanti. Le ultime k-1 lettere dell'alfabeto sono trattate "rientrando" dall'inizio dell'alfabeto. Esempio:</a:t>
            </a:r>
          </a:p>
          <a:p>
            <a:pPr marL="0" indent="0">
              <a:buNone/>
            </a:pPr>
            <a:r>
              <a:rPr lang="it-IT" altLang="it-IT" sz="1800" b="1" dirty="0">
                <a:latin typeface="Courier New" pitchFamily="49" charset="0"/>
                <a:cs typeface="Courier New" pitchFamily="49" charset="0"/>
              </a:rPr>
              <a:t>	offset? 2</a:t>
            </a:r>
          </a:p>
          <a:p>
            <a:pPr marL="0" indent="0">
              <a:buNone/>
            </a:pPr>
            <a:r>
              <a:rPr lang="it-IT" altLang="it-IT" sz="1800" b="1" dirty="0">
                <a:latin typeface="Courier New" pitchFamily="49" charset="0"/>
                <a:cs typeface="Courier New" pitchFamily="49" charset="0"/>
              </a:rPr>
              <a:t>	mi piace questo corso</a:t>
            </a:r>
          </a:p>
          <a:p>
            <a:pPr marL="0" indent="0">
              <a:buNone/>
            </a:pPr>
            <a:r>
              <a:rPr lang="it-IT" altLang="it-IT" sz="1800" b="1" dirty="0">
                <a:latin typeface="Courier New" pitchFamily="49" charset="0"/>
                <a:cs typeface="Courier New" pitchFamily="49" charset="0"/>
              </a:rPr>
              <a:t>	ok </a:t>
            </a:r>
            <a:r>
              <a:rPr lang="it-IT" altLang="it-IT" sz="1800" b="1" dirty="0" err="1">
                <a:latin typeface="Courier New" pitchFamily="49" charset="0"/>
                <a:cs typeface="Courier New" pitchFamily="49" charset="0"/>
              </a:rPr>
              <a:t>rkceg</a:t>
            </a:r>
            <a:r>
              <a:rPr lang="it-IT" altLang="it-IT" sz="1800" b="1" dirty="0">
                <a:latin typeface="Courier New" pitchFamily="49" charset="0"/>
                <a:cs typeface="Courier New" pitchFamily="49" charset="0"/>
              </a:rPr>
              <a:t> </a:t>
            </a:r>
            <a:r>
              <a:rPr lang="it-IT" altLang="it-IT" sz="1800" b="1" dirty="0" err="1">
                <a:latin typeface="Courier New" pitchFamily="49" charset="0"/>
                <a:cs typeface="Courier New" pitchFamily="49" charset="0"/>
              </a:rPr>
              <a:t>swguvq</a:t>
            </a:r>
            <a:r>
              <a:rPr lang="it-IT" altLang="it-IT" sz="1800" b="1" dirty="0">
                <a:latin typeface="Courier New" pitchFamily="49" charset="0"/>
                <a:cs typeface="Courier New" pitchFamily="49" charset="0"/>
              </a:rPr>
              <a:t> </a:t>
            </a:r>
            <a:r>
              <a:rPr lang="it-IT" altLang="it-IT" sz="1800" b="1" dirty="0" err="1">
                <a:latin typeface="Courier New" pitchFamily="49" charset="0"/>
                <a:cs typeface="Courier New" pitchFamily="49" charset="0"/>
              </a:rPr>
              <a:t>eqtuq</a:t>
            </a:r>
            <a:endParaRPr lang="it-IT" altLang="it-IT" sz="1800" b="1" dirty="0">
              <a:latin typeface="Courier New" pitchFamily="49" charset="0"/>
              <a:cs typeface="Courier New" pitchFamily="49" charset="0"/>
            </a:endParaRPr>
          </a:p>
          <a:p>
            <a:pPr marL="0" indent="0">
              <a:buNone/>
            </a:pPr>
            <a:r>
              <a:rPr lang="it-IT" altLang="it-IT" sz="2000" dirty="0"/>
              <a:t>Per k=0 il messaggio resta inalterato, per k=1 ogni lettera è sostituita dalla successiva (e la z dalla a), per k=-1 dalla precedente (e la a dalla z).</a:t>
            </a:r>
          </a:p>
          <a:p>
            <a:pPr marL="0" indent="0">
              <a:buNone/>
            </a:pPr>
            <a:r>
              <a:rPr lang="it-IT" altLang="it-IT" sz="2000" dirty="0"/>
              <a:t>Si scriva un programma che legga un intero k e una sequenza di caratteri e restituisca la sequenza cifrata. (per brevità, si considerino solo i caratteri minuscoli).</a:t>
            </a:r>
          </a:p>
          <a:p>
            <a:pPr marL="0" indent="0">
              <a:buNone/>
            </a:pPr>
            <a:endParaRPr lang="it-IT" altLang="it-IT" sz="1100" dirty="0"/>
          </a:p>
          <a:p>
            <a:pPr marL="0" indent="0">
              <a:buNone/>
            </a:pPr>
            <a:r>
              <a:rPr lang="it-IT" altLang="it-IT" sz="1600" i="1" dirty="0"/>
              <a:t>Si noti che, essendo 26 le lettere dell'alfabeto inglese, per k=13 l'algoritmo di cifratura è identico a quello di decifratura, e che per k = 26 il messaggio resta inalterato come per k=0. Si verifichi la "robustezza" della soluzione proposta utilizzando valori di k pari a 26 o superiori (per k=27 il comportamento dev'essere uguale a quello con k = 1)..</a:t>
            </a:r>
            <a:endParaRPr lang="it-IT" altLang="it-IT" sz="2000" i="1" dirty="0"/>
          </a:p>
          <a:p>
            <a:pPr marL="0" indent="0">
              <a:buNone/>
            </a:pPr>
            <a:endParaRPr lang="it-IT" altLang="it-IT" sz="1400" dirty="0"/>
          </a:p>
        </p:txBody>
      </p:sp>
    </p:spTree>
    <p:extLst>
      <p:ext uri="{BB962C8B-B14F-4D97-AF65-F5344CB8AC3E}">
        <p14:creationId xmlns:p14="http://schemas.microsoft.com/office/powerpoint/2010/main" val="404889711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sz="3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sz="3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3436</Words>
  <Application>Microsoft Office PowerPoint</Application>
  <PresentationFormat>Widescreen</PresentationFormat>
  <Paragraphs>353</Paragraphs>
  <Slides>39</Slides>
  <Notes>24</Notes>
  <HiddenSlides>0</HiddenSlides>
  <MMClips>0</MMClips>
  <ScaleCrop>false</ScaleCrop>
  <HeadingPairs>
    <vt:vector size="6" baseType="variant">
      <vt:variant>
        <vt:lpstr>Caratteri utilizzati</vt:lpstr>
      </vt:variant>
      <vt:variant>
        <vt:i4>7</vt:i4>
      </vt:variant>
      <vt:variant>
        <vt:lpstr>Tema</vt:lpstr>
      </vt:variant>
      <vt:variant>
        <vt:i4>4</vt:i4>
      </vt:variant>
      <vt:variant>
        <vt:lpstr>Titoli diapositive</vt:lpstr>
      </vt:variant>
      <vt:variant>
        <vt:i4>39</vt:i4>
      </vt:variant>
    </vt:vector>
  </HeadingPairs>
  <TitlesOfParts>
    <vt:vector size="50" baseType="lpstr">
      <vt:lpstr>Arial</vt:lpstr>
      <vt:lpstr>Calibri</vt:lpstr>
      <vt:lpstr>Calibri Light</vt:lpstr>
      <vt:lpstr>Courier New</vt:lpstr>
      <vt:lpstr>Tahoma</vt:lpstr>
      <vt:lpstr>Times New Roman</vt:lpstr>
      <vt:lpstr>Wingdings</vt:lpstr>
      <vt:lpstr>Tema di Office</vt:lpstr>
      <vt:lpstr>1_Tema di Office</vt:lpstr>
      <vt:lpstr>1_Struttura predefinita</vt:lpstr>
      <vt:lpstr>2_Tema di Office</vt:lpstr>
      <vt:lpstr>Esercizi stringhe</vt:lpstr>
      <vt:lpstr>Esercizio</vt:lpstr>
      <vt:lpstr>Esercizio</vt:lpstr>
      <vt:lpstr>Presentazione standard di PowerPoint</vt:lpstr>
      <vt:lpstr>Esercizio</vt:lpstr>
      <vt:lpstr>Esercizio</vt:lpstr>
      <vt:lpstr>Esercizio</vt:lpstr>
      <vt:lpstr>Esercizio</vt:lpstr>
      <vt:lpstr>Il cifrario di Cesare</vt:lpstr>
      <vt:lpstr>Esercizi tuple, liste, set</vt:lpstr>
      <vt:lpstr>Esercizio</vt:lpstr>
      <vt:lpstr>Esercizio</vt:lpstr>
      <vt:lpstr>Esercizio</vt:lpstr>
      <vt:lpstr>Esercizio</vt:lpstr>
      <vt:lpstr>Esercizio </vt:lpstr>
      <vt:lpstr>Esercizio</vt:lpstr>
      <vt:lpstr>Esercizio</vt:lpstr>
      <vt:lpstr>Esercizio</vt:lpstr>
      <vt:lpstr>Esercizio</vt:lpstr>
      <vt:lpstr>Le cifre dei numeri</vt:lpstr>
      <vt:lpstr>Istogrammi</vt:lpstr>
      <vt:lpstr>Esercizi su Matrici</vt:lpstr>
      <vt:lpstr>Somma di matrici</vt:lpstr>
      <vt:lpstr>Esercizio</vt:lpstr>
      <vt:lpstr>Esercizio</vt:lpstr>
      <vt:lpstr>Esercizio</vt:lpstr>
      <vt:lpstr>Esercizio</vt:lpstr>
      <vt:lpstr>Esercizio</vt:lpstr>
      <vt:lpstr>Esercizio</vt:lpstr>
      <vt:lpstr>Esercizio</vt:lpstr>
      <vt:lpstr>Esercizio</vt:lpstr>
      <vt:lpstr>Esercizio</vt:lpstr>
      <vt:lpstr>Esercizio</vt:lpstr>
      <vt:lpstr>Prodotto di matrici</vt:lpstr>
      <vt:lpstr>Esercizio</vt:lpstr>
      <vt:lpstr>Presentazione standard di PowerPoint</vt:lpstr>
      <vt:lpstr>Esercizio</vt:lpstr>
      <vt:lpstr>Esercizio</vt:lpstr>
      <vt:lpstr>Prodotto di Kronecker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 stringhe</dc:title>
  <dc:creator>Alessandro Campi</dc:creator>
  <cp:lastModifiedBy>Alessandro Campi</cp:lastModifiedBy>
  <cp:revision>1</cp:revision>
  <dcterms:created xsi:type="dcterms:W3CDTF">2021-03-16T14:08:33Z</dcterms:created>
  <dcterms:modified xsi:type="dcterms:W3CDTF">2021-03-16T14:09:34Z</dcterms:modified>
</cp:coreProperties>
</file>