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8"/>
  </p:notesMasterIdLst>
  <p:sldIdLst>
    <p:sldId id="256" r:id="rId4"/>
    <p:sldId id="423" r:id="rId5"/>
    <p:sldId id="425" r:id="rId6"/>
    <p:sldId id="426" r:id="rId7"/>
    <p:sldId id="433" r:id="rId8"/>
    <p:sldId id="360" r:id="rId9"/>
    <p:sldId id="375" r:id="rId10"/>
    <p:sldId id="402" r:id="rId11"/>
    <p:sldId id="400" r:id="rId12"/>
    <p:sldId id="408" r:id="rId13"/>
    <p:sldId id="392" r:id="rId14"/>
    <p:sldId id="381" r:id="rId15"/>
    <p:sldId id="385" r:id="rId16"/>
    <p:sldId id="436" r:id="rId17"/>
    <p:sldId id="450" r:id="rId18"/>
    <p:sldId id="452" r:id="rId19"/>
    <p:sldId id="996" r:id="rId20"/>
    <p:sldId id="997" r:id="rId21"/>
    <p:sldId id="1003" r:id="rId22"/>
    <p:sldId id="998" r:id="rId23"/>
    <p:sldId id="1002" r:id="rId24"/>
    <p:sldId id="999" r:id="rId25"/>
    <p:sldId id="1001" r:id="rId26"/>
    <p:sldId id="1000"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F8F8C-2392-4DA9-BCE7-D756233B6EB4}" type="datetimeFigureOut">
              <a:rPr lang="it-IT" smtClean="0"/>
              <a:t>16/03/2021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662C7-B6F7-42CB-AF35-2C07E51D7085}" type="slidenum">
              <a:rPr lang="it-IT" smtClean="0"/>
              <a:t>‹N›</a:t>
            </a:fld>
            <a:endParaRPr lang="it-IT"/>
          </a:p>
        </p:txBody>
      </p:sp>
    </p:spTree>
    <p:extLst>
      <p:ext uri="{BB962C8B-B14F-4D97-AF65-F5344CB8AC3E}">
        <p14:creationId xmlns:p14="http://schemas.microsoft.com/office/powerpoint/2010/main" val="3527164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331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241EB0C-44E6-4320-85AF-1A7A01396F15}"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34820"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C31C26-0261-40BA-A1E2-1718DE0C737A}"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gnaposto immagine diapositiva 1"/>
          <p:cNvSpPr>
            <a:spLocks noGrp="1" noRot="1" noChangeAspect="1" noTextEdit="1"/>
          </p:cNvSpPr>
          <p:nvPr>
            <p:ph type="sldImg"/>
          </p:nvPr>
        </p:nvSpPr>
        <p:spPr>
          <a:ln/>
        </p:spPr>
      </p:sp>
      <p:sp>
        <p:nvSpPr>
          <p:cNvPr id="890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it-IT" altLang="it-IT"/>
          </a:p>
        </p:txBody>
      </p:sp>
      <p:sp>
        <p:nvSpPr>
          <p:cNvPr id="8909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0FD35A-5D69-4A18-B214-2FE8C617BC2B}" type="slidenum">
              <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gnaposto immagine diapositiva 1"/>
          <p:cNvSpPr>
            <a:spLocks noGrp="1" noRot="1" noChangeAspect="1" noTextEdit="1"/>
          </p:cNvSpPr>
          <p:nvPr>
            <p:ph type="sldImg"/>
          </p:nvPr>
        </p:nvSpPr>
        <p:spPr>
          <a:ln/>
        </p:spPr>
      </p:sp>
      <p:sp>
        <p:nvSpPr>
          <p:cNvPr id="911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it-IT" altLang="it-IT"/>
          </a:p>
        </p:txBody>
      </p:sp>
      <p:sp>
        <p:nvSpPr>
          <p:cNvPr id="911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8DB70F6-5603-4616-BE5C-856701519EF7}" type="slidenum">
              <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gnaposto immagine diapositiva 1"/>
          <p:cNvSpPr>
            <a:spLocks noGrp="1" noRot="1" noChangeAspect="1" noTextEdit="1"/>
          </p:cNvSpPr>
          <p:nvPr>
            <p:ph type="sldImg"/>
          </p:nvPr>
        </p:nvSpPr>
        <p:spPr>
          <a:ln/>
        </p:spPr>
      </p:sp>
      <p:sp>
        <p:nvSpPr>
          <p:cNvPr id="931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it-IT" altLang="it-IT"/>
          </a:p>
        </p:txBody>
      </p:sp>
      <p:sp>
        <p:nvSpPr>
          <p:cNvPr id="931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A7D026C-2E11-437D-B255-0D1D9C6E2FEA}" type="slidenum">
              <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gnaposto immagine diapositiva 1"/>
          <p:cNvSpPr>
            <a:spLocks noGrp="1" noRot="1" noChangeAspect="1" noTextEdit="1"/>
          </p:cNvSpPr>
          <p:nvPr>
            <p:ph type="sldImg"/>
          </p:nvPr>
        </p:nvSpPr>
        <p:spPr>
          <a:ln/>
        </p:spPr>
      </p:sp>
      <p:sp>
        <p:nvSpPr>
          <p:cNvPr id="952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it-IT" altLang="it-IT"/>
          </a:p>
        </p:txBody>
      </p:sp>
      <p:sp>
        <p:nvSpPr>
          <p:cNvPr id="952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329E8-6E92-40EE-8DB7-EF8B970B4CC0}" type="slidenum">
              <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gnaposto immagine diapositiva 1"/>
          <p:cNvSpPr>
            <a:spLocks noGrp="1" noRot="1" noChangeAspect="1" noTextEdit="1"/>
          </p:cNvSpPr>
          <p:nvPr>
            <p:ph type="sldImg"/>
          </p:nvPr>
        </p:nvSpPr>
        <p:spPr>
          <a:ln/>
        </p:spPr>
      </p:sp>
      <p:sp>
        <p:nvSpPr>
          <p:cNvPr id="972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it-IT" altLang="it-IT"/>
          </a:p>
        </p:txBody>
      </p:sp>
      <p:sp>
        <p:nvSpPr>
          <p:cNvPr id="972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4881BE1-208B-4CF0-A43C-3D6DD6ADA80B}" type="slidenum">
              <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it-IT" alt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16388"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E97F04A-C961-498A-B456-BAAE1A3475DC}"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1843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3DEF940-3374-4A67-943C-8DDF1C236BEA}"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21508"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81471A-B5A8-4C00-8CD0-ADDC5A10CF80}"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23556"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AA4081-72EA-4AAB-B27E-A2DF9416663E}"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25604"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58F28D-0424-49AA-88D4-19C2234E55AC}"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2765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BC9CD09-FD13-45A2-93CB-FFCBFDD9E987}"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30724"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81EBC9-FCB5-443B-AF0B-323829E7066E}"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32772" name="Segnaposto numero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CA0B11-281B-4466-AE88-3A0D9748D507}" type="slidenum">
              <a:rPr kumimoji="0" lang="it-IT" altLang="it-IT" sz="13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it-IT" altLang="it-IT" sz="13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BB6F8E-39A7-4C46-8E8E-F9E0659EB66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0B83412-0142-428C-9CB4-83D52037E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0C50F8-E639-4F3B-BC52-EDBAC01535D3}"/>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5" name="Segnaposto piè di pagina 4">
            <a:extLst>
              <a:ext uri="{FF2B5EF4-FFF2-40B4-BE49-F238E27FC236}">
                <a16:creationId xmlns:a16="http://schemas.microsoft.com/office/drawing/2014/main" id="{BFECED74-4E40-4850-9038-4BEB67ACB9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64D4F86-F0A5-430B-ACD2-CD40CA90DF38}"/>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141651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897F2B-6A93-45F4-B6B5-C03A8DE1660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D3AE7EF-0692-49E5-BB40-8DA6968DEAE4}"/>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13D34B-CCC8-4113-9AA7-D30E7EBA6875}"/>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5" name="Segnaposto piè di pagina 4">
            <a:extLst>
              <a:ext uri="{FF2B5EF4-FFF2-40B4-BE49-F238E27FC236}">
                <a16:creationId xmlns:a16="http://schemas.microsoft.com/office/drawing/2014/main" id="{9C8D1610-4D34-4FBE-8FCD-66243D9F9A0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521C98E-A6B2-47C6-97E6-80EFFF94B4F1}"/>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252959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6A28E5-DE9D-4B63-8B70-8E864506D13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07F9096-9F44-494B-A466-2DFF90631C28}"/>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EF00422-FA58-4238-A260-99158BB80AA7}"/>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5" name="Segnaposto piè di pagina 4">
            <a:extLst>
              <a:ext uri="{FF2B5EF4-FFF2-40B4-BE49-F238E27FC236}">
                <a16:creationId xmlns:a16="http://schemas.microsoft.com/office/drawing/2014/main" id="{DE7E556E-2C96-4849-89A4-BAE1B270C2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88F579A-AF5D-4DBD-BF1D-806A3DEBF2CF}"/>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398592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395FA960-E5F3-4CB4-9B74-C03EE568978E}" type="datetimeFigureOut">
              <a:rPr lang="it-IT"/>
              <a:pPr>
                <a:defRPr/>
              </a:pPr>
              <a:t>16/03/2021</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F133A4FC-9412-4D15-A7A9-1A340A592F1F}" type="slidenum">
              <a:rPr lang="it-IT" altLang="it-IT"/>
              <a:pPr>
                <a:defRPr/>
              </a:pPr>
              <a:t>‹N›</a:t>
            </a:fld>
            <a:endParaRPr lang="it-IT" altLang="it-IT"/>
          </a:p>
        </p:txBody>
      </p:sp>
    </p:spTree>
    <p:extLst>
      <p:ext uri="{BB962C8B-B14F-4D97-AF65-F5344CB8AC3E}">
        <p14:creationId xmlns:p14="http://schemas.microsoft.com/office/powerpoint/2010/main" val="2905311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8A0EA80D-CC00-4556-9AFA-87CD07BB29DC}" type="datetimeFigureOut">
              <a:rPr lang="it-IT"/>
              <a:pPr>
                <a:defRPr/>
              </a:pPr>
              <a:t>16/03/2021</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4911A720-9104-4D3D-96D6-30551D52B8DF}" type="slidenum">
              <a:rPr lang="it-IT" altLang="it-IT"/>
              <a:pPr>
                <a:defRPr/>
              </a:pPr>
              <a:t>‹N›</a:t>
            </a:fld>
            <a:endParaRPr lang="it-IT" altLang="it-IT"/>
          </a:p>
        </p:txBody>
      </p:sp>
    </p:spTree>
    <p:extLst>
      <p:ext uri="{BB962C8B-B14F-4D97-AF65-F5344CB8AC3E}">
        <p14:creationId xmlns:p14="http://schemas.microsoft.com/office/powerpoint/2010/main" val="2793299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0"/>
            <a:ext cx="12192000" cy="6858000"/>
          </a:xfrm>
        </p:spPr>
        <p:txBody>
          <a:bodyPr/>
          <a:lstStyle>
            <a:lvl1pPr marL="0" indent="3175">
              <a:buFont typeface="Arial" pitchFamily="34" charset="0"/>
              <a:buNone/>
              <a:defRPr lang="it-IT" sz="1800" kern="1200" dirty="0" smtClean="0">
                <a:solidFill>
                  <a:schemeClr val="tx1"/>
                </a:solidFill>
                <a:latin typeface="+mn-lt"/>
                <a:ea typeface="+mn-ea"/>
                <a:cs typeface="+mn-cs"/>
              </a:defRPr>
            </a:lvl1pPr>
            <a:lvl2pPr marL="0" indent="3175">
              <a:buNone/>
              <a:defRPr lang="it-IT" sz="1800" kern="1200" dirty="0" smtClean="0">
                <a:solidFill>
                  <a:schemeClr val="tx1"/>
                </a:solidFill>
                <a:latin typeface="+mn-lt"/>
                <a:ea typeface="+mn-ea"/>
                <a:cs typeface="+mn-cs"/>
              </a:defRPr>
            </a:lvl2pPr>
            <a:lvl3pPr marL="0" indent="3175">
              <a:buNone/>
              <a:defRPr lang="it-IT" sz="1800" kern="1200" dirty="0" smtClean="0">
                <a:solidFill>
                  <a:schemeClr val="tx1"/>
                </a:solidFill>
                <a:latin typeface="+mn-lt"/>
                <a:ea typeface="+mn-ea"/>
                <a:cs typeface="+mn-cs"/>
              </a:defRPr>
            </a:lvl3pPr>
            <a:lvl4pPr marL="0" indent="3175">
              <a:buNone/>
              <a:defRPr lang="it-IT" sz="1800" kern="1200" dirty="0" smtClean="0">
                <a:solidFill>
                  <a:schemeClr val="tx1"/>
                </a:solidFill>
                <a:latin typeface="+mn-lt"/>
                <a:ea typeface="+mn-ea"/>
                <a:cs typeface="+mn-cs"/>
              </a:defRPr>
            </a:lvl4pPr>
            <a:lvl5pPr marL="0" indent="3175">
              <a:buNone/>
              <a:defRPr lang="it-IT" sz="1800" kern="1200" dirty="0">
                <a:solidFill>
                  <a:schemeClr val="tx1"/>
                </a:solidFill>
                <a:latin typeface="+mn-lt"/>
                <a:ea typeface="+mn-ea"/>
                <a:cs typeface="+mn-cs"/>
              </a:defRPr>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numero diapositiva 5"/>
          <p:cNvSpPr>
            <a:spLocks noGrp="1"/>
          </p:cNvSpPr>
          <p:nvPr>
            <p:ph type="sldNum" sz="quarter" idx="10"/>
          </p:nvPr>
        </p:nvSpPr>
        <p:spPr>
          <a:xfrm>
            <a:off x="9429751" y="6572251"/>
            <a:ext cx="2844800" cy="365125"/>
          </a:xfrm>
        </p:spPr>
        <p:txBody>
          <a:bodyPr/>
          <a:lstStyle>
            <a:lvl1pPr>
              <a:defRPr smtClean="0"/>
            </a:lvl1pPr>
          </a:lstStyle>
          <a:p>
            <a:pPr>
              <a:defRPr/>
            </a:pPr>
            <a:fld id="{46A36C4C-BB44-442F-A25C-71349CF8B084}" type="slidenum">
              <a:rPr lang="it-IT" altLang="it-IT"/>
              <a:pPr>
                <a:defRPr/>
              </a:pPr>
              <a:t>‹N›</a:t>
            </a:fld>
            <a:endParaRPr lang="it-IT" altLang="it-IT"/>
          </a:p>
        </p:txBody>
      </p:sp>
    </p:spTree>
    <p:extLst>
      <p:ext uri="{BB962C8B-B14F-4D97-AF65-F5344CB8AC3E}">
        <p14:creationId xmlns:p14="http://schemas.microsoft.com/office/powerpoint/2010/main" val="2107642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lvl1pPr>
              <a:defRPr/>
            </a:lvl1pPr>
          </a:lstStyle>
          <a:p>
            <a:pPr>
              <a:defRPr/>
            </a:pPr>
            <a:fld id="{C7F9E2F2-D0D3-42A0-9F24-D9165A2A6698}" type="datetimeFigureOut">
              <a:rPr lang="it-IT"/>
              <a:pPr>
                <a:defRPr/>
              </a:pPr>
              <a:t>16/03/2021</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8DA1225F-1018-404B-A02E-1A88EA11D9D3}" type="slidenum">
              <a:rPr lang="it-IT" altLang="it-IT"/>
              <a:pPr>
                <a:defRPr/>
              </a:pPr>
              <a:t>‹N›</a:t>
            </a:fld>
            <a:endParaRPr lang="it-IT" altLang="it-IT"/>
          </a:p>
        </p:txBody>
      </p:sp>
    </p:spTree>
    <p:extLst>
      <p:ext uri="{BB962C8B-B14F-4D97-AF65-F5344CB8AC3E}">
        <p14:creationId xmlns:p14="http://schemas.microsoft.com/office/powerpoint/2010/main" val="207554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84E30540-9416-4334-801A-52E66C436814}" type="datetimeFigureOut">
              <a:rPr lang="it-IT"/>
              <a:pPr>
                <a:defRPr/>
              </a:pPr>
              <a:t>16/03/2021</a:t>
            </a:fld>
            <a:endParaRPr lang="it-IT"/>
          </a:p>
        </p:txBody>
      </p:sp>
      <p:sp>
        <p:nvSpPr>
          <p:cNvPr id="6" name="Segnaposto piè di pagina 4"/>
          <p:cNvSpPr>
            <a:spLocks noGrp="1"/>
          </p:cNvSpPr>
          <p:nvPr>
            <p:ph type="ftr" sz="quarter" idx="11"/>
          </p:nvPr>
        </p:nvSpPr>
        <p:spPr/>
        <p:txBody>
          <a:bodyPr/>
          <a:lstStyle>
            <a:lvl1pPr>
              <a:defRPr/>
            </a:lvl1pPr>
          </a:lstStyle>
          <a:p>
            <a:pPr>
              <a:defRPr/>
            </a:pPr>
            <a:endParaRPr lang="it-IT"/>
          </a:p>
        </p:txBody>
      </p:sp>
      <p:sp>
        <p:nvSpPr>
          <p:cNvPr id="7" name="Segnaposto numero diapositiva 5"/>
          <p:cNvSpPr>
            <a:spLocks noGrp="1"/>
          </p:cNvSpPr>
          <p:nvPr>
            <p:ph type="sldNum" sz="quarter" idx="12"/>
          </p:nvPr>
        </p:nvSpPr>
        <p:spPr/>
        <p:txBody>
          <a:bodyPr/>
          <a:lstStyle>
            <a:lvl1pPr>
              <a:defRPr/>
            </a:lvl1pPr>
          </a:lstStyle>
          <a:p>
            <a:pPr>
              <a:defRPr/>
            </a:pPr>
            <a:fld id="{82EF7E2C-0C04-4033-A7FE-A621F0774117}" type="slidenum">
              <a:rPr lang="it-IT" altLang="it-IT"/>
              <a:pPr>
                <a:defRPr/>
              </a:pPr>
              <a:t>‹N›</a:t>
            </a:fld>
            <a:endParaRPr lang="it-IT" altLang="it-IT"/>
          </a:p>
        </p:txBody>
      </p:sp>
    </p:spTree>
    <p:extLst>
      <p:ext uri="{BB962C8B-B14F-4D97-AF65-F5344CB8AC3E}">
        <p14:creationId xmlns:p14="http://schemas.microsoft.com/office/powerpoint/2010/main" val="878468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C8C4485A-E755-4032-9C60-831AF7836A74}" type="datetimeFigureOut">
              <a:rPr lang="it-IT"/>
              <a:pPr>
                <a:defRPr/>
              </a:pPr>
              <a:t>16/03/2021</a:t>
            </a:fld>
            <a:endParaRPr lang="it-IT"/>
          </a:p>
        </p:txBody>
      </p:sp>
      <p:sp>
        <p:nvSpPr>
          <p:cNvPr id="8" name="Segnaposto piè di pagina 4"/>
          <p:cNvSpPr>
            <a:spLocks noGrp="1"/>
          </p:cNvSpPr>
          <p:nvPr>
            <p:ph type="ftr" sz="quarter" idx="11"/>
          </p:nvPr>
        </p:nvSpPr>
        <p:spPr/>
        <p:txBody>
          <a:bodyPr/>
          <a:lstStyle>
            <a:lvl1pPr>
              <a:defRPr/>
            </a:lvl1pPr>
          </a:lstStyle>
          <a:p>
            <a:pPr>
              <a:defRPr/>
            </a:pPr>
            <a:endParaRPr lang="it-IT"/>
          </a:p>
        </p:txBody>
      </p:sp>
      <p:sp>
        <p:nvSpPr>
          <p:cNvPr id="9" name="Segnaposto numero diapositiva 5"/>
          <p:cNvSpPr>
            <a:spLocks noGrp="1"/>
          </p:cNvSpPr>
          <p:nvPr>
            <p:ph type="sldNum" sz="quarter" idx="12"/>
          </p:nvPr>
        </p:nvSpPr>
        <p:spPr/>
        <p:txBody>
          <a:bodyPr/>
          <a:lstStyle>
            <a:lvl1pPr>
              <a:defRPr/>
            </a:lvl1pPr>
          </a:lstStyle>
          <a:p>
            <a:pPr>
              <a:defRPr/>
            </a:pPr>
            <a:fld id="{C73C246B-A101-4ECF-AC5A-FBD920F785E8}" type="slidenum">
              <a:rPr lang="it-IT" altLang="it-IT"/>
              <a:pPr>
                <a:defRPr/>
              </a:pPr>
              <a:t>‹N›</a:t>
            </a:fld>
            <a:endParaRPr lang="it-IT" altLang="it-IT"/>
          </a:p>
        </p:txBody>
      </p:sp>
    </p:spTree>
    <p:extLst>
      <p:ext uri="{BB962C8B-B14F-4D97-AF65-F5344CB8AC3E}">
        <p14:creationId xmlns:p14="http://schemas.microsoft.com/office/powerpoint/2010/main" val="549390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947D6A2D-5A05-474E-A950-73E7036E024F}" type="datetimeFigureOut">
              <a:rPr lang="it-IT"/>
              <a:pPr>
                <a:defRPr/>
              </a:pPr>
              <a:t>16/03/2021</a:t>
            </a:fld>
            <a:endParaRPr lang="it-IT"/>
          </a:p>
        </p:txBody>
      </p:sp>
      <p:sp>
        <p:nvSpPr>
          <p:cNvPr id="4" name="Segnaposto piè di pagina 4"/>
          <p:cNvSpPr>
            <a:spLocks noGrp="1"/>
          </p:cNvSpPr>
          <p:nvPr>
            <p:ph type="ftr" sz="quarter" idx="11"/>
          </p:nvPr>
        </p:nvSpPr>
        <p:spPr/>
        <p:txBody>
          <a:bodyPr/>
          <a:lstStyle>
            <a:lvl1pPr>
              <a:defRPr/>
            </a:lvl1pPr>
          </a:lstStyle>
          <a:p>
            <a:pPr>
              <a:defRPr/>
            </a:pPr>
            <a:endParaRPr lang="it-IT"/>
          </a:p>
        </p:txBody>
      </p:sp>
      <p:sp>
        <p:nvSpPr>
          <p:cNvPr id="5" name="Segnaposto numero diapositiva 5"/>
          <p:cNvSpPr>
            <a:spLocks noGrp="1"/>
          </p:cNvSpPr>
          <p:nvPr>
            <p:ph type="sldNum" sz="quarter" idx="12"/>
          </p:nvPr>
        </p:nvSpPr>
        <p:spPr/>
        <p:txBody>
          <a:bodyPr/>
          <a:lstStyle>
            <a:lvl1pPr>
              <a:defRPr/>
            </a:lvl1pPr>
          </a:lstStyle>
          <a:p>
            <a:pPr>
              <a:defRPr/>
            </a:pPr>
            <a:fld id="{53D64D25-A924-4828-9E9D-8B412E711B81}" type="slidenum">
              <a:rPr lang="it-IT" altLang="it-IT"/>
              <a:pPr>
                <a:defRPr/>
              </a:pPr>
              <a:t>‹N›</a:t>
            </a:fld>
            <a:endParaRPr lang="it-IT" altLang="it-IT"/>
          </a:p>
        </p:txBody>
      </p:sp>
    </p:spTree>
    <p:extLst>
      <p:ext uri="{BB962C8B-B14F-4D97-AF65-F5344CB8AC3E}">
        <p14:creationId xmlns:p14="http://schemas.microsoft.com/office/powerpoint/2010/main" val="177076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0707B08F-71F3-4681-BD13-574BD0D5BB9B}" type="datetimeFigureOut">
              <a:rPr lang="it-IT"/>
              <a:pPr>
                <a:defRPr/>
              </a:pPr>
              <a:t>16/03/2021</a:t>
            </a:fld>
            <a:endParaRPr lang="it-IT"/>
          </a:p>
        </p:txBody>
      </p:sp>
      <p:sp>
        <p:nvSpPr>
          <p:cNvPr id="3" name="Segnaposto piè di pagina 4"/>
          <p:cNvSpPr>
            <a:spLocks noGrp="1"/>
          </p:cNvSpPr>
          <p:nvPr>
            <p:ph type="ftr" sz="quarter" idx="11"/>
          </p:nvPr>
        </p:nvSpPr>
        <p:spPr/>
        <p:txBody>
          <a:bodyPr/>
          <a:lstStyle>
            <a:lvl1pPr>
              <a:defRPr/>
            </a:lvl1pPr>
          </a:lstStyle>
          <a:p>
            <a:pPr>
              <a:defRPr/>
            </a:pPr>
            <a:endParaRPr lang="it-IT"/>
          </a:p>
        </p:txBody>
      </p:sp>
      <p:sp>
        <p:nvSpPr>
          <p:cNvPr id="4" name="Segnaposto numero diapositiva 5"/>
          <p:cNvSpPr>
            <a:spLocks noGrp="1"/>
          </p:cNvSpPr>
          <p:nvPr>
            <p:ph type="sldNum" sz="quarter" idx="12"/>
          </p:nvPr>
        </p:nvSpPr>
        <p:spPr/>
        <p:txBody>
          <a:bodyPr/>
          <a:lstStyle>
            <a:lvl1pPr>
              <a:defRPr/>
            </a:lvl1pPr>
          </a:lstStyle>
          <a:p>
            <a:pPr>
              <a:defRPr/>
            </a:pPr>
            <a:fld id="{05210A88-3CB2-4803-8F9F-C616BE88C0B6}" type="slidenum">
              <a:rPr lang="it-IT" altLang="it-IT"/>
              <a:pPr>
                <a:defRPr/>
              </a:pPr>
              <a:t>‹N›</a:t>
            </a:fld>
            <a:endParaRPr lang="it-IT" altLang="it-IT"/>
          </a:p>
        </p:txBody>
      </p:sp>
    </p:spTree>
    <p:extLst>
      <p:ext uri="{BB962C8B-B14F-4D97-AF65-F5344CB8AC3E}">
        <p14:creationId xmlns:p14="http://schemas.microsoft.com/office/powerpoint/2010/main" val="335238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71B30C-A374-46B7-BB77-38D831421B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8F83B7C-C906-47B6-8D72-9D67225CC698}"/>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D9D1153-8643-4DC6-A891-766D0433E2EF}"/>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5" name="Segnaposto piè di pagina 4">
            <a:extLst>
              <a:ext uri="{FF2B5EF4-FFF2-40B4-BE49-F238E27FC236}">
                <a16:creationId xmlns:a16="http://schemas.microsoft.com/office/drawing/2014/main" id="{6664F900-748F-4B2A-AAD8-91911955A7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295412C-9AD8-4162-B44B-EB6D9B9170BD}"/>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32861264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p:cNvSpPr>
            <a:spLocks noGrp="1"/>
          </p:cNvSpPr>
          <p:nvPr>
            <p:ph type="dt" sz="half" idx="10"/>
          </p:nvPr>
        </p:nvSpPr>
        <p:spPr/>
        <p:txBody>
          <a:bodyPr/>
          <a:lstStyle>
            <a:lvl1pPr>
              <a:defRPr/>
            </a:lvl1pPr>
          </a:lstStyle>
          <a:p>
            <a:pPr>
              <a:defRPr/>
            </a:pPr>
            <a:fld id="{7D500721-F294-49EC-8DF1-BFA1C9AB930F}" type="datetimeFigureOut">
              <a:rPr lang="it-IT"/>
              <a:pPr>
                <a:defRPr/>
              </a:pPr>
              <a:t>16/03/2021</a:t>
            </a:fld>
            <a:endParaRPr lang="it-IT"/>
          </a:p>
        </p:txBody>
      </p:sp>
      <p:sp>
        <p:nvSpPr>
          <p:cNvPr id="6" name="Segnaposto piè di pagina 4"/>
          <p:cNvSpPr>
            <a:spLocks noGrp="1"/>
          </p:cNvSpPr>
          <p:nvPr>
            <p:ph type="ftr" sz="quarter" idx="11"/>
          </p:nvPr>
        </p:nvSpPr>
        <p:spPr/>
        <p:txBody>
          <a:bodyPr/>
          <a:lstStyle>
            <a:lvl1pPr>
              <a:defRPr/>
            </a:lvl1pPr>
          </a:lstStyle>
          <a:p>
            <a:pPr>
              <a:defRPr/>
            </a:pPr>
            <a:endParaRPr lang="it-IT"/>
          </a:p>
        </p:txBody>
      </p:sp>
      <p:sp>
        <p:nvSpPr>
          <p:cNvPr id="7" name="Segnaposto numero diapositiva 5"/>
          <p:cNvSpPr>
            <a:spLocks noGrp="1"/>
          </p:cNvSpPr>
          <p:nvPr>
            <p:ph type="sldNum" sz="quarter" idx="12"/>
          </p:nvPr>
        </p:nvSpPr>
        <p:spPr/>
        <p:txBody>
          <a:bodyPr/>
          <a:lstStyle>
            <a:lvl1pPr>
              <a:defRPr/>
            </a:lvl1pPr>
          </a:lstStyle>
          <a:p>
            <a:pPr>
              <a:defRPr/>
            </a:pPr>
            <a:fld id="{335252FA-51D2-4038-ACE9-581B2043B294}" type="slidenum">
              <a:rPr lang="it-IT" altLang="it-IT"/>
              <a:pPr>
                <a:defRPr/>
              </a:pPr>
              <a:t>‹N›</a:t>
            </a:fld>
            <a:endParaRPr lang="it-IT" altLang="it-IT"/>
          </a:p>
        </p:txBody>
      </p:sp>
    </p:spTree>
    <p:extLst>
      <p:ext uri="{BB962C8B-B14F-4D97-AF65-F5344CB8AC3E}">
        <p14:creationId xmlns:p14="http://schemas.microsoft.com/office/powerpoint/2010/main" val="3614231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p:cNvSpPr>
            <a:spLocks noGrp="1"/>
          </p:cNvSpPr>
          <p:nvPr>
            <p:ph type="dt" sz="half" idx="10"/>
          </p:nvPr>
        </p:nvSpPr>
        <p:spPr/>
        <p:txBody>
          <a:bodyPr/>
          <a:lstStyle>
            <a:lvl1pPr>
              <a:defRPr/>
            </a:lvl1pPr>
          </a:lstStyle>
          <a:p>
            <a:pPr>
              <a:defRPr/>
            </a:pPr>
            <a:fld id="{AC9B45FC-0450-4AD8-82F2-14CE8F54E787}" type="datetimeFigureOut">
              <a:rPr lang="it-IT"/>
              <a:pPr>
                <a:defRPr/>
              </a:pPr>
              <a:t>16/03/2021</a:t>
            </a:fld>
            <a:endParaRPr lang="it-IT"/>
          </a:p>
        </p:txBody>
      </p:sp>
      <p:sp>
        <p:nvSpPr>
          <p:cNvPr id="6" name="Segnaposto piè di pagina 4"/>
          <p:cNvSpPr>
            <a:spLocks noGrp="1"/>
          </p:cNvSpPr>
          <p:nvPr>
            <p:ph type="ftr" sz="quarter" idx="11"/>
          </p:nvPr>
        </p:nvSpPr>
        <p:spPr/>
        <p:txBody>
          <a:bodyPr/>
          <a:lstStyle>
            <a:lvl1pPr>
              <a:defRPr/>
            </a:lvl1pPr>
          </a:lstStyle>
          <a:p>
            <a:pPr>
              <a:defRPr/>
            </a:pPr>
            <a:endParaRPr lang="it-IT"/>
          </a:p>
        </p:txBody>
      </p:sp>
      <p:sp>
        <p:nvSpPr>
          <p:cNvPr id="7" name="Segnaposto numero diapositiva 5"/>
          <p:cNvSpPr>
            <a:spLocks noGrp="1"/>
          </p:cNvSpPr>
          <p:nvPr>
            <p:ph type="sldNum" sz="quarter" idx="12"/>
          </p:nvPr>
        </p:nvSpPr>
        <p:spPr/>
        <p:txBody>
          <a:bodyPr/>
          <a:lstStyle>
            <a:lvl1pPr>
              <a:defRPr/>
            </a:lvl1pPr>
          </a:lstStyle>
          <a:p>
            <a:pPr>
              <a:defRPr/>
            </a:pPr>
            <a:fld id="{06AF2255-3E9A-4ABC-A95D-082AC7666217}" type="slidenum">
              <a:rPr lang="it-IT" altLang="it-IT"/>
              <a:pPr>
                <a:defRPr/>
              </a:pPr>
              <a:t>‹N›</a:t>
            </a:fld>
            <a:endParaRPr lang="it-IT" altLang="it-IT"/>
          </a:p>
        </p:txBody>
      </p:sp>
    </p:spTree>
    <p:extLst>
      <p:ext uri="{BB962C8B-B14F-4D97-AF65-F5344CB8AC3E}">
        <p14:creationId xmlns:p14="http://schemas.microsoft.com/office/powerpoint/2010/main" val="38570956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96401B5C-6A32-4D5C-80D6-5BFACB5ADBCA}" type="datetimeFigureOut">
              <a:rPr lang="it-IT"/>
              <a:pPr>
                <a:defRPr/>
              </a:pPr>
              <a:t>16/03/2021</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6F82C3B1-DE52-4254-AFE4-89F371915EE8}" type="slidenum">
              <a:rPr lang="it-IT" altLang="it-IT"/>
              <a:pPr>
                <a:defRPr/>
              </a:pPr>
              <a:t>‹N›</a:t>
            </a:fld>
            <a:endParaRPr lang="it-IT" altLang="it-IT"/>
          </a:p>
        </p:txBody>
      </p:sp>
    </p:spTree>
    <p:extLst>
      <p:ext uri="{BB962C8B-B14F-4D97-AF65-F5344CB8AC3E}">
        <p14:creationId xmlns:p14="http://schemas.microsoft.com/office/powerpoint/2010/main" val="1518602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BA786F83-806D-4332-8B76-F80E0FE450B5}" type="datetimeFigureOut">
              <a:rPr lang="it-IT"/>
              <a:pPr>
                <a:defRPr/>
              </a:pPr>
              <a:t>16/03/2021</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6ABA8BB7-B7AA-4F0C-848F-87410487855E}" type="slidenum">
              <a:rPr lang="it-IT" altLang="it-IT"/>
              <a:pPr>
                <a:defRPr/>
              </a:pPr>
              <a:t>‹N›</a:t>
            </a:fld>
            <a:endParaRPr lang="it-IT" altLang="it-IT"/>
          </a:p>
        </p:txBody>
      </p:sp>
    </p:spTree>
    <p:extLst>
      <p:ext uri="{BB962C8B-B14F-4D97-AF65-F5344CB8AC3E}">
        <p14:creationId xmlns:p14="http://schemas.microsoft.com/office/powerpoint/2010/main" val="1268912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numero diapositiva 5"/>
          <p:cNvSpPr>
            <a:spLocks noGrp="1"/>
          </p:cNvSpPr>
          <p:nvPr>
            <p:ph type="sldNum" sz="quarter" idx="10"/>
          </p:nvPr>
        </p:nvSpPr>
        <p:spPr/>
        <p:txBody>
          <a:bodyPr/>
          <a:lstStyle>
            <a:lvl1pPr>
              <a:defRPr/>
            </a:lvl1pPr>
          </a:lstStyle>
          <a:p>
            <a:pPr>
              <a:defRPr/>
            </a:pPr>
            <a:fld id="{066E084D-677C-4BE9-BBAA-6D10BCD6464D}" type="slidenum">
              <a:rPr lang="it-IT" altLang="it-IT"/>
              <a:pPr>
                <a:defRPr/>
              </a:pPr>
              <a:t>‹N›</a:t>
            </a:fld>
            <a:endParaRPr lang="it-IT" altLang="it-IT"/>
          </a:p>
        </p:txBody>
      </p:sp>
    </p:spTree>
    <p:extLst>
      <p:ext uri="{BB962C8B-B14F-4D97-AF65-F5344CB8AC3E}">
        <p14:creationId xmlns:p14="http://schemas.microsoft.com/office/powerpoint/2010/main" val="35522583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7" name="Segnaposto testo 6"/>
          <p:cNvSpPr>
            <a:spLocks noGrp="1"/>
          </p:cNvSpPr>
          <p:nvPr>
            <p:ph type="body" sz="quarter" idx="13"/>
          </p:nvPr>
        </p:nvSpPr>
        <p:spPr>
          <a:xfrm>
            <a:off x="0" y="0"/>
            <a:ext cx="12192000" cy="6715148"/>
          </a:xfrm>
        </p:spPr>
        <p:txBody>
          <a:bodyPr/>
          <a:lstStyle>
            <a:lvl1pPr marL="0" indent="-3175">
              <a:spcBef>
                <a:spcPts val="0"/>
              </a:spcBef>
              <a:buNone/>
              <a:defRPr/>
            </a:lvl1pPr>
          </a:lstStyle>
          <a:p>
            <a:pPr lvl="0"/>
            <a:r>
              <a:rPr lang="it-IT" dirty="0"/>
              <a:t>Fare clic per modificare stili del testo dello schema</a:t>
            </a:r>
          </a:p>
          <a:p>
            <a:pPr lvl="0"/>
            <a:r>
              <a:rPr lang="it-IT" dirty="0"/>
              <a:t>Secondo livello</a:t>
            </a:r>
          </a:p>
          <a:p>
            <a:pPr lvl="0"/>
            <a:r>
              <a:rPr lang="it-IT" dirty="0"/>
              <a:t>Terzo livello</a:t>
            </a:r>
          </a:p>
          <a:p>
            <a:pPr lvl="0"/>
            <a:r>
              <a:rPr lang="it-IT" dirty="0"/>
              <a:t>Quarto livello</a:t>
            </a:r>
          </a:p>
          <a:p>
            <a:pPr lvl="0"/>
            <a:r>
              <a:rPr lang="it-IT" dirty="0"/>
              <a:t>Quinto livello</a:t>
            </a:r>
          </a:p>
        </p:txBody>
      </p:sp>
      <p:sp>
        <p:nvSpPr>
          <p:cNvPr id="3" name="Segnaposto numero diapositiva 5"/>
          <p:cNvSpPr>
            <a:spLocks noGrp="1"/>
          </p:cNvSpPr>
          <p:nvPr>
            <p:ph type="sldNum" sz="quarter" idx="14"/>
          </p:nvPr>
        </p:nvSpPr>
        <p:spPr/>
        <p:txBody>
          <a:bodyPr/>
          <a:lstStyle>
            <a:lvl1pPr>
              <a:defRPr/>
            </a:lvl1pPr>
          </a:lstStyle>
          <a:p>
            <a:pPr>
              <a:defRPr/>
            </a:pPr>
            <a:fld id="{4F822487-1DC6-477B-8450-08790E93149B}" type="slidenum">
              <a:rPr lang="it-IT" altLang="it-IT"/>
              <a:pPr>
                <a:defRPr/>
              </a:pPr>
              <a:t>‹N›</a:t>
            </a:fld>
            <a:endParaRPr lang="it-IT" altLang="it-IT"/>
          </a:p>
        </p:txBody>
      </p:sp>
    </p:spTree>
    <p:extLst>
      <p:ext uri="{BB962C8B-B14F-4D97-AF65-F5344CB8AC3E}">
        <p14:creationId xmlns:p14="http://schemas.microsoft.com/office/powerpoint/2010/main" val="2380959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numero diapositiva 5"/>
          <p:cNvSpPr>
            <a:spLocks noGrp="1"/>
          </p:cNvSpPr>
          <p:nvPr>
            <p:ph type="sldNum" sz="quarter" idx="10"/>
          </p:nvPr>
        </p:nvSpPr>
        <p:spPr/>
        <p:txBody>
          <a:bodyPr/>
          <a:lstStyle>
            <a:lvl1pPr>
              <a:defRPr/>
            </a:lvl1pPr>
          </a:lstStyle>
          <a:p>
            <a:pPr>
              <a:defRPr/>
            </a:pPr>
            <a:fld id="{72AFE799-A378-47FE-92DB-A6B30981119F}" type="slidenum">
              <a:rPr lang="it-IT" altLang="it-IT"/>
              <a:pPr>
                <a:defRPr/>
              </a:pPr>
              <a:t>‹N›</a:t>
            </a:fld>
            <a:endParaRPr lang="it-IT" altLang="it-IT"/>
          </a:p>
        </p:txBody>
      </p:sp>
    </p:spTree>
    <p:extLst>
      <p:ext uri="{BB962C8B-B14F-4D97-AF65-F5344CB8AC3E}">
        <p14:creationId xmlns:p14="http://schemas.microsoft.com/office/powerpoint/2010/main" val="1260823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34C084FA-14EA-418E-B926-8733E8E694E6}" type="datetimeFigureOut">
              <a:rPr lang="it-IT"/>
              <a:pPr>
                <a:defRPr/>
              </a:pPr>
              <a:t>16/03/2021</a:t>
            </a:fld>
            <a:endParaRPr lang="it-IT"/>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E89F06EF-EDE6-4056-9470-EB72679CACD6}" type="slidenum">
              <a:rPr lang="it-IT" altLang="it-IT"/>
              <a:pPr>
                <a:defRPr/>
              </a:pPr>
              <a:t>‹N›</a:t>
            </a:fld>
            <a:endParaRPr lang="it-IT" altLang="it-IT"/>
          </a:p>
        </p:txBody>
      </p:sp>
    </p:spTree>
    <p:extLst>
      <p:ext uri="{BB962C8B-B14F-4D97-AF65-F5344CB8AC3E}">
        <p14:creationId xmlns:p14="http://schemas.microsoft.com/office/powerpoint/2010/main" val="3902018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5"/>
          <p:cNvSpPr>
            <a:spLocks noGrp="1"/>
          </p:cNvSpPr>
          <p:nvPr>
            <p:ph type="sldNum" sz="quarter" idx="10"/>
          </p:nvPr>
        </p:nvSpPr>
        <p:spPr/>
        <p:txBody>
          <a:bodyPr/>
          <a:lstStyle>
            <a:lvl1pPr>
              <a:defRPr/>
            </a:lvl1pPr>
          </a:lstStyle>
          <a:p>
            <a:pPr>
              <a:defRPr/>
            </a:pPr>
            <a:fld id="{C2873D98-AB41-45F2-89F4-B912EE76C7F0}" type="slidenum">
              <a:rPr lang="it-IT" altLang="it-IT"/>
              <a:pPr>
                <a:defRPr/>
              </a:pPr>
              <a:t>‹N›</a:t>
            </a:fld>
            <a:endParaRPr lang="it-IT" altLang="it-IT"/>
          </a:p>
        </p:txBody>
      </p:sp>
    </p:spTree>
    <p:extLst>
      <p:ext uri="{BB962C8B-B14F-4D97-AF65-F5344CB8AC3E}">
        <p14:creationId xmlns:p14="http://schemas.microsoft.com/office/powerpoint/2010/main" val="187892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ue contenuti">
    <p:spTree>
      <p:nvGrpSpPr>
        <p:cNvPr id="1" name=""/>
        <p:cNvGrpSpPr/>
        <p:nvPr/>
      </p:nvGrpSpPr>
      <p:grpSpPr>
        <a:xfrm>
          <a:off x="0" y="0"/>
          <a:ext cx="0" cy="0"/>
          <a:chOff x="0" y="0"/>
          <a:chExt cx="0" cy="0"/>
        </a:xfrm>
      </p:grpSpPr>
      <p:sp>
        <p:nvSpPr>
          <p:cNvPr id="3" name="Segnaposto contenuto 2"/>
          <p:cNvSpPr>
            <a:spLocks noGrp="1"/>
          </p:cNvSpPr>
          <p:nvPr>
            <p:ph sz="half" idx="1"/>
          </p:nvPr>
        </p:nvSpPr>
        <p:spPr>
          <a:xfrm>
            <a:off x="0" y="1"/>
            <a:ext cx="5994400" cy="612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p:cNvSpPr>
            <a:spLocks noGrp="1"/>
          </p:cNvSpPr>
          <p:nvPr>
            <p:ph sz="half" idx="2"/>
          </p:nvPr>
        </p:nvSpPr>
        <p:spPr>
          <a:xfrm>
            <a:off x="6197600" y="1"/>
            <a:ext cx="5994400" cy="612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5"/>
          <p:cNvSpPr>
            <a:spLocks noGrp="1"/>
          </p:cNvSpPr>
          <p:nvPr>
            <p:ph type="sldNum" sz="quarter" idx="10"/>
          </p:nvPr>
        </p:nvSpPr>
        <p:spPr/>
        <p:txBody>
          <a:bodyPr/>
          <a:lstStyle>
            <a:lvl1pPr>
              <a:defRPr/>
            </a:lvl1pPr>
          </a:lstStyle>
          <a:p>
            <a:pPr>
              <a:defRPr/>
            </a:pPr>
            <a:fld id="{2A3D9306-200E-4D46-9504-F2C0B55E63E0}" type="slidenum">
              <a:rPr lang="it-IT" altLang="it-IT"/>
              <a:pPr>
                <a:defRPr/>
              </a:pPr>
              <a:t>‹N›</a:t>
            </a:fld>
            <a:endParaRPr lang="it-IT" altLang="it-IT"/>
          </a:p>
        </p:txBody>
      </p:sp>
    </p:spTree>
    <p:extLst>
      <p:ext uri="{BB962C8B-B14F-4D97-AF65-F5344CB8AC3E}">
        <p14:creationId xmlns:p14="http://schemas.microsoft.com/office/powerpoint/2010/main" val="324686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0CB840-80AC-4CCB-86B4-66978931DD0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1FA5CFD-4026-4AC7-A007-FD7C4D171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76119B3D-55FB-4BA9-9BE8-E0AD7A28AE28}"/>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5" name="Segnaposto piè di pagina 4">
            <a:extLst>
              <a:ext uri="{FF2B5EF4-FFF2-40B4-BE49-F238E27FC236}">
                <a16:creationId xmlns:a16="http://schemas.microsoft.com/office/drawing/2014/main" id="{22D42BCD-5148-4D1C-8F1B-84E8363D54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D5C32B-BAED-4AF2-B04F-E400F794AFA6}"/>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2541725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BC79C127-685F-47AB-B735-11EF77ADFEC8}" type="datetimeFigureOut">
              <a:rPr lang="it-IT"/>
              <a:pPr>
                <a:defRPr/>
              </a:pPr>
              <a:t>16/03/2021</a:t>
            </a:fld>
            <a:endParaRPr lang="it-IT"/>
          </a:p>
        </p:txBody>
      </p:sp>
      <p:sp>
        <p:nvSpPr>
          <p:cNvPr id="8" name="Segnaposto piè di pagina 7"/>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9" name="Segnaposto numero diapositiva 8"/>
          <p:cNvSpPr>
            <a:spLocks noGrp="1"/>
          </p:cNvSpPr>
          <p:nvPr>
            <p:ph type="sldNum" sz="quarter" idx="12"/>
          </p:nvPr>
        </p:nvSpPr>
        <p:spPr/>
        <p:txBody>
          <a:bodyPr/>
          <a:lstStyle>
            <a:lvl1pPr>
              <a:defRPr/>
            </a:lvl1pPr>
          </a:lstStyle>
          <a:p>
            <a:pPr>
              <a:defRPr/>
            </a:pPr>
            <a:fld id="{5E2CF86A-0094-4E97-A07C-90856250B9D0}" type="slidenum">
              <a:rPr lang="it-IT" altLang="it-IT"/>
              <a:pPr>
                <a:defRPr/>
              </a:pPr>
              <a:t>‹N›</a:t>
            </a:fld>
            <a:endParaRPr lang="it-IT" altLang="it-IT"/>
          </a:p>
        </p:txBody>
      </p:sp>
    </p:spTree>
    <p:extLst>
      <p:ext uri="{BB962C8B-B14F-4D97-AF65-F5344CB8AC3E}">
        <p14:creationId xmlns:p14="http://schemas.microsoft.com/office/powerpoint/2010/main" val="3559999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6E7FAE06-6FEC-4C87-8BCE-41DD4EF4CD99}" type="datetimeFigureOut">
              <a:rPr lang="it-IT"/>
              <a:pPr>
                <a:defRPr/>
              </a:pPr>
              <a:t>16/03/2021</a:t>
            </a:fld>
            <a:endParaRPr lang="it-IT"/>
          </a:p>
        </p:txBody>
      </p:sp>
      <p:sp>
        <p:nvSpPr>
          <p:cNvPr id="4" name="Segnaposto piè di pagina 3"/>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5" name="Segnaposto numero diapositiva 4"/>
          <p:cNvSpPr>
            <a:spLocks noGrp="1"/>
          </p:cNvSpPr>
          <p:nvPr>
            <p:ph type="sldNum" sz="quarter" idx="12"/>
          </p:nvPr>
        </p:nvSpPr>
        <p:spPr/>
        <p:txBody>
          <a:bodyPr/>
          <a:lstStyle>
            <a:lvl1pPr>
              <a:defRPr/>
            </a:lvl1pPr>
          </a:lstStyle>
          <a:p>
            <a:pPr>
              <a:defRPr/>
            </a:pPr>
            <a:fld id="{91E111B1-907F-412F-9F4E-9605DE761FFA}" type="slidenum">
              <a:rPr lang="it-IT" altLang="it-IT"/>
              <a:pPr>
                <a:defRPr/>
              </a:pPr>
              <a:t>‹N›</a:t>
            </a:fld>
            <a:endParaRPr lang="it-IT" altLang="it-IT"/>
          </a:p>
        </p:txBody>
      </p:sp>
    </p:spTree>
    <p:extLst>
      <p:ext uri="{BB962C8B-B14F-4D97-AF65-F5344CB8AC3E}">
        <p14:creationId xmlns:p14="http://schemas.microsoft.com/office/powerpoint/2010/main" val="709325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060BB1F4-EE2C-4465-8EE5-2152A33195B1}" type="datetimeFigureOut">
              <a:rPr lang="it-IT"/>
              <a:pPr>
                <a:defRPr/>
              </a:pPr>
              <a:t>16/03/2021</a:t>
            </a:fld>
            <a:endParaRPr lang="it-IT"/>
          </a:p>
        </p:txBody>
      </p:sp>
      <p:sp>
        <p:nvSpPr>
          <p:cNvPr id="3" name="Segnaposto piè di pagina 2"/>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4" name="Segnaposto numero diapositiva 3"/>
          <p:cNvSpPr>
            <a:spLocks noGrp="1"/>
          </p:cNvSpPr>
          <p:nvPr>
            <p:ph type="sldNum" sz="quarter" idx="12"/>
          </p:nvPr>
        </p:nvSpPr>
        <p:spPr/>
        <p:txBody>
          <a:bodyPr/>
          <a:lstStyle>
            <a:lvl1pPr>
              <a:defRPr/>
            </a:lvl1pPr>
          </a:lstStyle>
          <a:p>
            <a:pPr>
              <a:defRPr/>
            </a:pPr>
            <a:fld id="{B9A8DD6B-10B1-4389-9684-57D2B1274BAF}" type="slidenum">
              <a:rPr lang="it-IT" altLang="it-IT"/>
              <a:pPr>
                <a:defRPr/>
              </a:pPr>
              <a:t>‹N›</a:t>
            </a:fld>
            <a:endParaRPr lang="it-IT" altLang="it-IT"/>
          </a:p>
        </p:txBody>
      </p:sp>
    </p:spTree>
    <p:extLst>
      <p:ext uri="{BB962C8B-B14F-4D97-AF65-F5344CB8AC3E}">
        <p14:creationId xmlns:p14="http://schemas.microsoft.com/office/powerpoint/2010/main" val="1242424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59C23D26-9DAF-457A-885F-1AE542367AD3}" type="datetimeFigureOut">
              <a:rPr lang="it-IT"/>
              <a:pPr>
                <a:defRPr/>
              </a:pPr>
              <a:t>16/03/2021</a:t>
            </a:fld>
            <a:endParaRPr lang="it-IT"/>
          </a:p>
        </p:txBody>
      </p:sp>
      <p:sp>
        <p:nvSpPr>
          <p:cNvPr id="6" name="Segnaposto piè di pagina 5"/>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7" name="Segnaposto numero diapositiva 6"/>
          <p:cNvSpPr>
            <a:spLocks noGrp="1"/>
          </p:cNvSpPr>
          <p:nvPr>
            <p:ph type="sldNum" sz="quarter" idx="12"/>
          </p:nvPr>
        </p:nvSpPr>
        <p:spPr/>
        <p:txBody>
          <a:bodyPr/>
          <a:lstStyle>
            <a:lvl1pPr>
              <a:defRPr/>
            </a:lvl1pPr>
          </a:lstStyle>
          <a:p>
            <a:pPr>
              <a:defRPr/>
            </a:pPr>
            <a:fld id="{209A548A-E486-4604-9031-BF4C7439C1A3}" type="slidenum">
              <a:rPr lang="it-IT" altLang="it-IT"/>
              <a:pPr>
                <a:defRPr/>
              </a:pPr>
              <a:t>‹N›</a:t>
            </a:fld>
            <a:endParaRPr lang="it-IT" altLang="it-IT"/>
          </a:p>
        </p:txBody>
      </p:sp>
    </p:spTree>
    <p:extLst>
      <p:ext uri="{BB962C8B-B14F-4D97-AF65-F5344CB8AC3E}">
        <p14:creationId xmlns:p14="http://schemas.microsoft.com/office/powerpoint/2010/main" val="2216205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E43B9722-22A7-4E6F-BE6A-D15EDA714874}" type="datetimeFigureOut">
              <a:rPr lang="it-IT"/>
              <a:pPr>
                <a:defRPr/>
              </a:pPr>
              <a:t>16/03/2021</a:t>
            </a:fld>
            <a:endParaRPr lang="it-IT"/>
          </a:p>
        </p:txBody>
      </p:sp>
      <p:sp>
        <p:nvSpPr>
          <p:cNvPr id="6" name="Segnaposto piè di pagina 5"/>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7" name="Segnaposto numero diapositiva 6"/>
          <p:cNvSpPr>
            <a:spLocks noGrp="1"/>
          </p:cNvSpPr>
          <p:nvPr>
            <p:ph type="sldNum" sz="quarter" idx="12"/>
          </p:nvPr>
        </p:nvSpPr>
        <p:spPr/>
        <p:txBody>
          <a:bodyPr/>
          <a:lstStyle>
            <a:lvl1pPr>
              <a:defRPr/>
            </a:lvl1pPr>
          </a:lstStyle>
          <a:p>
            <a:pPr>
              <a:defRPr/>
            </a:pPr>
            <a:fld id="{D63F6C5B-AADF-4851-A6C3-D71F1D38E38A}" type="slidenum">
              <a:rPr lang="it-IT" altLang="it-IT"/>
              <a:pPr>
                <a:defRPr/>
              </a:pPr>
              <a:t>‹N›</a:t>
            </a:fld>
            <a:endParaRPr lang="it-IT" altLang="it-IT"/>
          </a:p>
        </p:txBody>
      </p:sp>
    </p:spTree>
    <p:extLst>
      <p:ext uri="{BB962C8B-B14F-4D97-AF65-F5344CB8AC3E}">
        <p14:creationId xmlns:p14="http://schemas.microsoft.com/office/powerpoint/2010/main" val="14792428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171E9C01-DF66-411D-B9C7-5C0F9F13EE95}" type="datetimeFigureOut">
              <a:rPr lang="it-IT"/>
              <a:pPr>
                <a:defRPr/>
              </a:pPr>
              <a:t>16/03/2021</a:t>
            </a:fld>
            <a:endParaRPr lang="it-IT"/>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4C30911A-C88E-4AD9-80D6-E59482F132C6}" type="slidenum">
              <a:rPr lang="it-IT" altLang="it-IT"/>
              <a:pPr>
                <a:defRPr/>
              </a:pPr>
              <a:t>‹N›</a:t>
            </a:fld>
            <a:endParaRPr lang="it-IT" altLang="it-IT"/>
          </a:p>
        </p:txBody>
      </p:sp>
    </p:spTree>
    <p:extLst>
      <p:ext uri="{BB962C8B-B14F-4D97-AF65-F5344CB8AC3E}">
        <p14:creationId xmlns:p14="http://schemas.microsoft.com/office/powerpoint/2010/main" val="35780076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609600" y="6356351"/>
            <a:ext cx="2844800" cy="365125"/>
          </a:xfrm>
          <a:prstGeom prst="rect">
            <a:avLst/>
          </a:prstGeom>
        </p:spPr>
        <p:txBody>
          <a:bodyPr/>
          <a:lstStyle>
            <a:lvl1pPr eaLnBrk="1" fontAlgn="auto" hangingPunct="1">
              <a:spcBef>
                <a:spcPts val="0"/>
              </a:spcBef>
              <a:spcAft>
                <a:spcPts val="0"/>
              </a:spcAft>
              <a:defRPr>
                <a:latin typeface="+mn-lt"/>
              </a:defRPr>
            </a:lvl1pPr>
          </a:lstStyle>
          <a:p>
            <a:pPr>
              <a:defRPr/>
            </a:pPr>
            <a:fld id="{94A6833F-D60B-4093-B76F-9B05BBAFCF42}" type="datetimeFigureOut">
              <a:rPr lang="it-IT"/>
              <a:pPr>
                <a:defRPr/>
              </a:pPr>
              <a:t>16/03/2021</a:t>
            </a:fld>
            <a:endParaRPr lang="it-IT"/>
          </a:p>
        </p:txBody>
      </p:sp>
      <p:sp>
        <p:nvSpPr>
          <p:cNvPr id="5" name="Segnaposto piè di pagina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it-IT"/>
          </a:p>
        </p:txBody>
      </p:sp>
      <p:sp>
        <p:nvSpPr>
          <p:cNvPr id="6" name="Segnaposto numero diapositiva 5"/>
          <p:cNvSpPr>
            <a:spLocks noGrp="1"/>
          </p:cNvSpPr>
          <p:nvPr>
            <p:ph type="sldNum" sz="quarter" idx="12"/>
          </p:nvPr>
        </p:nvSpPr>
        <p:spPr/>
        <p:txBody>
          <a:bodyPr/>
          <a:lstStyle>
            <a:lvl1pPr>
              <a:defRPr/>
            </a:lvl1pPr>
          </a:lstStyle>
          <a:p>
            <a:pPr>
              <a:defRPr/>
            </a:pPr>
            <a:fld id="{803131EA-8FC6-4890-9F76-FAEE87567B2A}" type="slidenum">
              <a:rPr lang="it-IT" altLang="it-IT"/>
              <a:pPr>
                <a:defRPr/>
              </a:pPr>
              <a:t>‹N›</a:t>
            </a:fld>
            <a:endParaRPr lang="it-IT" altLang="it-IT"/>
          </a:p>
        </p:txBody>
      </p:sp>
    </p:spTree>
    <p:extLst>
      <p:ext uri="{BB962C8B-B14F-4D97-AF65-F5344CB8AC3E}">
        <p14:creationId xmlns:p14="http://schemas.microsoft.com/office/powerpoint/2010/main" val="268428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18F28-9524-49FF-AE07-5C85EC3B123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492460-BD82-4467-83E9-B89343BADDB8}"/>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CA429F6-885E-49FB-A5EC-1F654F94A5EA}"/>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C518AD5-CFF7-41EF-B78E-F30E59721F74}"/>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6" name="Segnaposto piè di pagina 5">
            <a:extLst>
              <a:ext uri="{FF2B5EF4-FFF2-40B4-BE49-F238E27FC236}">
                <a16:creationId xmlns:a16="http://schemas.microsoft.com/office/drawing/2014/main" id="{5781751E-2461-419D-8B81-5D5C73D8768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13E8B5E-1E1C-4F8B-9CBC-247B58D991F2}"/>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397599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51EE95-A9F1-430C-8825-A805B09ACEA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750D3A-44E1-4118-8607-54B289DC4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645C3E14-6232-44BB-9C6D-46D6A1E5E189}"/>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D1FE15C-1266-444F-B7A4-0DDED87E1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F7C58364-8802-4C07-B456-B26EFCA70186}"/>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804DABE-0F57-4E8A-8C2B-4F0BB77A17F3}"/>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8" name="Segnaposto piè di pagina 7">
            <a:extLst>
              <a:ext uri="{FF2B5EF4-FFF2-40B4-BE49-F238E27FC236}">
                <a16:creationId xmlns:a16="http://schemas.microsoft.com/office/drawing/2014/main" id="{BBDF1274-A978-4144-80F4-4CFF850994A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719170F-2F78-4611-A195-21A7CC0ED561}"/>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271349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FF546B-169F-4212-97CB-B1EFA217621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BD7EA81-4092-4433-9901-A14484CED673}"/>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4" name="Segnaposto piè di pagina 3">
            <a:extLst>
              <a:ext uri="{FF2B5EF4-FFF2-40B4-BE49-F238E27FC236}">
                <a16:creationId xmlns:a16="http://schemas.microsoft.com/office/drawing/2014/main" id="{FDBC1D37-6610-4675-908A-DCC4089AB9E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53CBD6F-0FB1-43E7-8920-9866094838F6}"/>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327088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6B9D7D8-ED29-468D-BE84-BFFAE6516DBC}"/>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3" name="Segnaposto piè di pagina 2">
            <a:extLst>
              <a:ext uri="{FF2B5EF4-FFF2-40B4-BE49-F238E27FC236}">
                <a16:creationId xmlns:a16="http://schemas.microsoft.com/office/drawing/2014/main" id="{9CC48922-11DC-44A7-A9C2-386A49EAE4F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F2937AE-70A2-4571-A1BC-766E6251EC65}"/>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318594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C4957D-E4C4-44B4-9326-1FBE7C76F9B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F322736-E7D2-412C-A845-831A77E0B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AD2F4C8-AA20-4472-BE0C-BEC4FD227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3DB9AC41-8F82-4DFF-80C3-78B71627DFD1}"/>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6" name="Segnaposto piè di pagina 5">
            <a:extLst>
              <a:ext uri="{FF2B5EF4-FFF2-40B4-BE49-F238E27FC236}">
                <a16:creationId xmlns:a16="http://schemas.microsoft.com/office/drawing/2014/main" id="{72544121-2E26-4D4D-AF36-4CFDA00A5F9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048578-422B-4E70-9E22-732F37E42A10}"/>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170285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846DC-D418-4F0D-B69B-B97E55085B6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306E4BA-D9DB-4718-805C-08252ACBD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3A3F674-69E0-4FE0-A680-5CB7D3E6F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0EA86E8F-7939-4A33-98FF-8A00339788F5}"/>
              </a:ext>
            </a:extLst>
          </p:cNvPr>
          <p:cNvSpPr>
            <a:spLocks noGrp="1"/>
          </p:cNvSpPr>
          <p:nvPr>
            <p:ph type="dt" sz="half" idx="10"/>
          </p:nvPr>
        </p:nvSpPr>
        <p:spPr/>
        <p:txBody>
          <a:bodyPr/>
          <a:lstStyle/>
          <a:p>
            <a:fld id="{FDC026C5-4A7C-4298-B79A-6C2846A3CAFE}" type="datetimeFigureOut">
              <a:rPr lang="it-IT" smtClean="0"/>
              <a:t>16/03/2021</a:t>
            </a:fld>
            <a:endParaRPr lang="it-IT"/>
          </a:p>
        </p:txBody>
      </p:sp>
      <p:sp>
        <p:nvSpPr>
          <p:cNvPr id="6" name="Segnaposto piè di pagina 5">
            <a:extLst>
              <a:ext uri="{FF2B5EF4-FFF2-40B4-BE49-F238E27FC236}">
                <a16:creationId xmlns:a16="http://schemas.microsoft.com/office/drawing/2014/main" id="{4C4FAFF8-B2E3-4CDE-ADA8-24C48881C4B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56E13DC-669C-4A5E-A46A-D3D5434325A9}"/>
              </a:ext>
            </a:extLst>
          </p:cNvPr>
          <p:cNvSpPr>
            <a:spLocks noGrp="1"/>
          </p:cNvSpPr>
          <p:nvPr>
            <p:ph type="sldNum" sz="quarter" idx="12"/>
          </p:nvPr>
        </p:nvSpPr>
        <p:spPr/>
        <p:txBody>
          <a:bodyPr/>
          <a:lstStyle/>
          <a:p>
            <a:fld id="{578CF750-3CF2-4C7F-87FB-D85C166D9883}" type="slidenum">
              <a:rPr lang="it-IT" smtClean="0"/>
              <a:t>‹N›</a:t>
            </a:fld>
            <a:endParaRPr lang="it-IT"/>
          </a:p>
        </p:txBody>
      </p:sp>
    </p:spTree>
    <p:extLst>
      <p:ext uri="{BB962C8B-B14F-4D97-AF65-F5344CB8AC3E}">
        <p14:creationId xmlns:p14="http://schemas.microsoft.com/office/powerpoint/2010/main" val="313148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40F90D7-68A1-452E-B856-EA079CA71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8321B7-D2D5-4193-B909-1A3CE0994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DAC7077-69D3-4C5D-A9CE-0B4DFE1D1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026C5-4A7C-4298-B79A-6C2846A3CAFE}" type="datetimeFigureOut">
              <a:rPr lang="it-IT" smtClean="0"/>
              <a:t>16/03/2021</a:t>
            </a:fld>
            <a:endParaRPr lang="it-IT"/>
          </a:p>
        </p:txBody>
      </p:sp>
      <p:sp>
        <p:nvSpPr>
          <p:cNvPr id="5" name="Segnaposto piè di pagina 4">
            <a:extLst>
              <a:ext uri="{FF2B5EF4-FFF2-40B4-BE49-F238E27FC236}">
                <a16:creationId xmlns:a16="http://schemas.microsoft.com/office/drawing/2014/main" id="{8B13D966-0486-4FC3-921B-CDCE74052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41EF60E-A1E2-474F-AD86-5B754315C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CF750-3CF2-4C7F-87FB-D85C166D9883}" type="slidenum">
              <a:rPr lang="it-IT" smtClean="0"/>
              <a:t>‹N›</a:t>
            </a:fld>
            <a:endParaRPr lang="it-IT"/>
          </a:p>
        </p:txBody>
      </p:sp>
    </p:spTree>
    <p:extLst>
      <p:ext uri="{BB962C8B-B14F-4D97-AF65-F5344CB8AC3E}">
        <p14:creationId xmlns:p14="http://schemas.microsoft.com/office/powerpoint/2010/main" val="211324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Segnaposto titolo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2051" name="Segnaposto testo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07459F2-7544-4357-8DE0-58242C63EB5B}" type="datetimeFigureOut">
              <a:rPr lang="it-IT"/>
              <a:pPr>
                <a:defRPr/>
              </a:pPr>
              <a:t>16/03/2021</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anose="020F0502020204030204" pitchFamily="34" charset="0"/>
              </a:defRPr>
            </a:lvl1pPr>
          </a:lstStyle>
          <a:p>
            <a:pPr>
              <a:defRPr/>
            </a:pPr>
            <a:fld id="{AB3FD460-1E8A-4444-B0F7-04EB93AC9E22}" type="slidenum">
              <a:rPr lang="it-IT" altLang="it-IT"/>
              <a:pPr>
                <a:defRPr/>
              </a:pPr>
              <a:t>‹N›</a:t>
            </a:fld>
            <a:endParaRPr lang="it-IT" altLang="it-IT"/>
          </a:p>
        </p:txBody>
      </p:sp>
    </p:spTree>
    <p:extLst>
      <p:ext uri="{BB962C8B-B14F-4D97-AF65-F5344CB8AC3E}">
        <p14:creationId xmlns:p14="http://schemas.microsoft.com/office/powerpoint/2010/main" val="3520409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6" name="Segnaposto numero diapositiva 5"/>
          <p:cNvSpPr>
            <a:spLocks noGrp="1"/>
          </p:cNvSpPr>
          <p:nvPr>
            <p:ph type="sldNum" sz="quarter" idx="4"/>
          </p:nvPr>
        </p:nvSpPr>
        <p:spPr>
          <a:xfrm>
            <a:off x="9347200"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DF970C08-0149-4086-AFB8-D46FA8EE24A1}" type="slidenum">
              <a:rPr lang="it-IT" altLang="it-IT"/>
              <a:pPr>
                <a:defRPr/>
              </a:pPr>
              <a:t>‹N›</a:t>
            </a:fld>
            <a:endParaRPr lang="it-IT" altLang="it-IT"/>
          </a:p>
        </p:txBody>
      </p:sp>
    </p:spTree>
    <p:extLst>
      <p:ext uri="{BB962C8B-B14F-4D97-AF65-F5344CB8AC3E}">
        <p14:creationId xmlns:p14="http://schemas.microsoft.com/office/powerpoint/2010/main" val="36258901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ctrTitle"/>
          </p:nvPr>
        </p:nvSpPr>
        <p:spPr/>
        <p:txBody>
          <a:bodyPr/>
          <a:lstStyle/>
          <a:p>
            <a:pPr eaLnBrk="1" hangingPunct="1"/>
            <a:r>
              <a:rPr lang="it-IT" altLang="it-IT"/>
              <a:t>Esercizi su Funzioni</a:t>
            </a:r>
          </a:p>
        </p:txBody>
      </p:sp>
      <p:sp>
        <p:nvSpPr>
          <p:cNvPr id="3" name="Sottotitolo 2"/>
          <p:cNvSpPr>
            <a:spLocks noGrp="1"/>
          </p:cNvSpPr>
          <p:nvPr>
            <p:ph type="subTitle" idx="1"/>
          </p:nvPr>
        </p:nvSpPr>
        <p:spPr/>
        <p:txBody>
          <a:bodyPr rtlCol="0">
            <a:normAutofit/>
          </a:bodyPr>
          <a:lstStyle/>
          <a:p>
            <a:pPr eaLnBrk="1" fontAlgn="auto" hangingPunct="1">
              <a:spcAft>
                <a:spcPts val="0"/>
              </a:spcAft>
              <a:defRPr/>
            </a:pPr>
            <a:endParaRPr lang="it-I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olo 1"/>
          <p:cNvSpPr>
            <a:spLocks noGrp="1"/>
          </p:cNvSpPr>
          <p:nvPr>
            <p:ph type="title"/>
          </p:nvPr>
        </p:nvSpPr>
        <p:spPr/>
        <p:txBody>
          <a:bodyPr/>
          <a:lstStyle/>
          <a:p>
            <a:r>
              <a:rPr lang="it-IT" altLang="it-IT"/>
              <a:t>Esercizio</a:t>
            </a:r>
          </a:p>
        </p:txBody>
      </p:sp>
      <p:sp>
        <p:nvSpPr>
          <p:cNvPr id="28675" name="Segnaposto contenuto 2"/>
          <p:cNvSpPr>
            <a:spLocks noGrp="1"/>
          </p:cNvSpPr>
          <p:nvPr>
            <p:ph idx="1"/>
          </p:nvPr>
        </p:nvSpPr>
        <p:spPr>
          <a:xfrm>
            <a:off x="1524000" y="1600201"/>
            <a:ext cx="9144000" cy="4525963"/>
          </a:xfrm>
        </p:spPr>
        <p:txBody>
          <a:bodyPr/>
          <a:lstStyle/>
          <a:p>
            <a:r>
              <a:rPr lang="it-IT" altLang="it-IT" sz="2400"/>
              <a:t>Definiamo </a:t>
            </a:r>
            <a:r>
              <a:rPr lang="it-IT" altLang="it-IT" sz="2400" i="1"/>
              <a:t>totalmente diverse</a:t>
            </a:r>
            <a:r>
              <a:rPr lang="it-IT" altLang="it-IT" sz="2400"/>
              <a:t> </a:t>
            </a:r>
            <a:r>
              <a:rPr lang="it-IT" altLang="it-IT" sz="2400" i="1"/>
              <a:t>(TD)</a:t>
            </a:r>
            <a:r>
              <a:rPr lang="it-IT" altLang="it-IT" sz="2400"/>
              <a:t> due parole che non hanno lettere in comune. Ad esempio "fuoco" e "aria" sono TD, mentre "fuoco" e "acqua" no (entrambe hanno 'c', anche se in posizioni diverse).</a:t>
            </a:r>
          </a:p>
          <a:p>
            <a:r>
              <a:rPr lang="it-IT" altLang="it-IT" sz="2400"/>
              <a:t>Si definisca una funzione  </a:t>
            </a:r>
            <a:r>
              <a:rPr lang="it-IT" altLang="it-IT" sz="2400" b="1"/>
              <a:t>…</a:t>
            </a:r>
            <a:r>
              <a:rPr lang="it-IT" altLang="it-IT" sz="2400"/>
              <a:t> </a:t>
            </a:r>
            <a:r>
              <a:rPr lang="it-IT" altLang="it-IT" sz="2400" b="1"/>
              <a:t>td(…)</a:t>
            </a:r>
            <a:r>
              <a:rPr lang="it-IT" altLang="it-IT" sz="2400"/>
              <a:t>  che riceve come parametri due stringhe (che supponiamo valide e ben formate) e restituisce </a:t>
            </a:r>
            <a:r>
              <a:rPr lang="it-IT" altLang="it-IT" sz="2400" b="1"/>
              <a:t>1</a:t>
            </a:r>
            <a:r>
              <a:rPr lang="it-IT" altLang="it-IT" sz="2400"/>
              <a:t> se le stringhe rappresentano due parole TD, </a:t>
            </a:r>
            <a:r>
              <a:rPr lang="it-IT" altLang="it-IT" sz="2400" b="1"/>
              <a:t>0</a:t>
            </a:r>
            <a:r>
              <a:rPr lang="it-IT" altLang="it-IT" sz="2400"/>
              <a:t> altrimenti</a:t>
            </a:r>
          </a:p>
          <a:p>
            <a:r>
              <a:rPr lang="it-IT" altLang="it-IT" sz="2400"/>
              <a:t>Si scriva un programma che </a:t>
            </a:r>
            <a:r>
              <a:rPr lang="it-IT" altLang="it-IT" sz="2400" u="sng"/>
              <a:t>legge</a:t>
            </a:r>
            <a:r>
              <a:rPr lang="it-IT" altLang="it-IT" sz="2400"/>
              <a:t> da stdin una sequenza (di lunghezza arbitraria, </a:t>
            </a:r>
            <a:r>
              <a:rPr lang="it-IT" altLang="it-IT" sz="2400" u="sng"/>
              <a:t>anche enorme</a:t>
            </a:r>
            <a:r>
              <a:rPr lang="it-IT" altLang="it-IT" sz="2400"/>
              <a:t>) di parole, ognuna di massimo 50 caratteri, e al termine della sequenza indichi su stdout il numero </a:t>
            </a:r>
            <a:r>
              <a:rPr lang="it-IT" altLang="it-IT" sz="2400" u="sng"/>
              <a:t>di parole della sequenza</a:t>
            </a:r>
            <a:r>
              <a:rPr lang="it-IT" altLang="it-IT" sz="2400"/>
              <a:t> e il numero </a:t>
            </a:r>
            <a:r>
              <a:rPr lang="it-IT" altLang="it-IT" sz="2400" u="sng"/>
              <a:t>di coppie di parole TD </a:t>
            </a:r>
            <a:r>
              <a:rPr lang="it-IT" altLang="it-IT" sz="2400" b="1" u="sng"/>
              <a:t>consecutive</a:t>
            </a:r>
            <a:r>
              <a:rPr lang="it-IT" altLang="it-IT" sz="2400"/>
              <a:t>. La sequenza è terminata dalla parola "fine" (che non deve essere considerata parte della sequenza)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it-IT" altLang="it-IT"/>
              <a:t>Esercizio</a:t>
            </a:r>
          </a:p>
        </p:txBody>
      </p:sp>
      <p:sp>
        <p:nvSpPr>
          <p:cNvPr id="29699" name="Segnaposto contenuto 2"/>
          <p:cNvSpPr>
            <a:spLocks noGrp="1"/>
          </p:cNvSpPr>
          <p:nvPr>
            <p:ph idx="1"/>
          </p:nvPr>
        </p:nvSpPr>
        <p:spPr/>
        <p:txBody>
          <a:bodyPr/>
          <a:lstStyle/>
          <a:p>
            <a:r>
              <a:rPr lang="it-IT" altLang="it-IT" sz="2800"/>
              <a:t>Si consideri una matrice quadrata di NxN punti del piano cartesiano</a:t>
            </a:r>
          </a:p>
          <a:p>
            <a:r>
              <a:rPr lang="it-IT" altLang="it-IT" sz="2800"/>
              <a:t>Gli N punti della diagonale, quelli di ogni riga e quelli di ogni colonna definiscono linee spezzate di N-1 lati. Diciamo che una matrice di punti è </a:t>
            </a:r>
            <a:r>
              <a:rPr lang="it-IT" altLang="it-IT" sz="2800" i="1"/>
              <a:t>regolare</a:t>
            </a:r>
            <a:r>
              <a:rPr lang="it-IT" altLang="it-IT" sz="2800"/>
              <a:t> se la lunghezza della spezzata definita dalla </a:t>
            </a:r>
            <a:r>
              <a:rPr lang="it-IT" altLang="it-IT" sz="2800" i="1"/>
              <a:t>diagonale principale</a:t>
            </a:r>
            <a:r>
              <a:rPr lang="it-IT" altLang="it-IT" sz="2800"/>
              <a:t> è maggiore della lunghezza di </a:t>
            </a:r>
            <a:r>
              <a:rPr lang="it-IT" altLang="it-IT" sz="2800" i="1"/>
              <a:t>tutte</a:t>
            </a:r>
            <a:r>
              <a:rPr lang="it-IT" altLang="it-IT" sz="2800"/>
              <a:t> le spezzate definite dalle righe e dalle colonne della matrice.</a:t>
            </a:r>
          </a:p>
          <a:p>
            <a:r>
              <a:rPr lang="it-IT" altLang="it-IT" sz="2800"/>
              <a:t>Si codifichi funzione </a:t>
            </a:r>
            <a:r>
              <a:rPr lang="it-IT" altLang="it-IT" sz="2800" b="1"/>
              <a:t>regolare(</a:t>
            </a:r>
            <a:r>
              <a:rPr lang="it-IT" altLang="it-IT" sz="2800"/>
              <a:t>...</a:t>
            </a:r>
            <a:r>
              <a:rPr lang="it-IT" altLang="it-IT" sz="2800" b="1"/>
              <a:t>)</a:t>
            </a:r>
            <a:r>
              <a:rPr lang="it-IT" altLang="it-IT" sz="2800"/>
              <a:t> che, data una matrice, restituisce 1 se è regolare, 0 altrimenti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1"/>
          <p:cNvSpPr>
            <a:spLocks noGrp="1"/>
          </p:cNvSpPr>
          <p:nvPr>
            <p:ph type="title"/>
          </p:nvPr>
        </p:nvSpPr>
        <p:spPr/>
        <p:txBody>
          <a:bodyPr/>
          <a:lstStyle/>
          <a:p>
            <a:r>
              <a:rPr lang="it-IT" altLang="it-IT"/>
              <a:t>Esercizio</a:t>
            </a:r>
          </a:p>
        </p:txBody>
      </p:sp>
      <p:sp>
        <p:nvSpPr>
          <p:cNvPr id="31747" name="Segnaposto contenuto 2"/>
          <p:cNvSpPr>
            <a:spLocks noGrp="1"/>
          </p:cNvSpPr>
          <p:nvPr>
            <p:ph idx="1"/>
          </p:nvPr>
        </p:nvSpPr>
        <p:spPr/>
        <p:txBody>
          <a:bodyPr/>
          <a:lstStyle/>
          <a:p>
            <a:r>
              <a:rPr lang="it-IT" altLang="it-IT"/>
              <a:t>Scrivere in linguaggio C, un programma che letta una sequenza di N numeri complessi dallo standard input (rappresentati con parte reale e parte immaginaria) stampi video la sequenza ordinata in maniera crescente secondo il valore dei loro moduli.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1"/>
          <p:cNvSpPr>
            <a:spLocks noGrp="1"/>
          </p:cNvSpPr>
          <p:nvPr>
            <p:ph type="title"/>
          </p:nvPr>
        </p:nvSpPr>
        <p:spPr>
          <a:xfrm>
            <a:off x="1952625" y="-142875"/>
            <a:ext cx="8229600" cy="1143000"/>
          </a:xfrm>
        </p:spPr>
        <p:txBody>
          <a:bodyPr/>
          <a:lstStyle/>
          <a:p>
            <a:r>
              <a:rPr lang="it-IT" altLang="it-IT"/>
              <a:t>Esercizio</a:t>
            </a:r>
          </a:p>
        </p:txBody>
      </p:sp>
      <p:sp>
        <p:nvSpPr>
          <p:cNvPr id="33795" name="Segnaposto contenuto 2"/>
          <p:cNvSpPr>
            <a:spLocks noGrp="1"/>
          </p:cNvSpPr>
          <p:nvPr>
            <p:ph idx="1"/>
          </p:nvPr>
        </p:nvSpPr>
        <p:spPr>
          <a:xfrm>
            <a:off x="1666875" y="785813"/>
            <a:ext cx="8858250" cy="5340350"/>
          </a:xfrm>
        </p:spPr>
        <p:txBody>
          <a:bodyPr/>
          <a:lstStyle/>
          <a:p>
            <a:pPr>
              <a:spcBef>
                <a:spcPct val="0"/>
              </a:spcBef>
            </a:pPr>
            <a:r>
              <a:rPr lang="it-IT" altLang="it-IT" sz="2000">
                <a:latin typeface="Times New Roman" panose="02020603050405020304" pitchFamily="18" charset="0"/>
                <a:cs typeface="Times New Roman" panose="02020603050405020304" pitchFamily="18" charset="0"/>
              </a:rPr>
              <a:t>Sia dato un vettore di N ≥ 2 elementi. Ogni elemento del vettore è un numero intero. Si chiede di progettare e codificare una funzione che verifichi se, a partire da un elemento di indice i ≥ 0 fino alla fine del vettore, ogni elemento abbia valore inferiore alla somma di tutti gli elementi collocati alla sua destra, cioè alla somma di tutti gli elementi aventi indice superiore al suo (beninteso questa verifica non s'applica all'ultimo elemento, che non ha niente alla sua destra).</a:t>
            </a:r>
          </a:p>
          <a:p>
            <a:pPr>
              <a:spcBef>
                <a:spcPct val="0"/>
              </a:spcBef>
            </a:pPr>
            <a:r>
              <a:rPr lang="it-IT" altLang="it-IT" sz="2000">
                <a:latin typeface="Times New Roman" panose="02020603050405020304" pitchFamily="18" charset="0"/>
                <a:cs typeface="Times New Roman" panose="02020603050405020304" pitchFamily="18" charset="0"/>
              </a:rPr>
              <a:t>Per esempio, il vettore seguente (con N = 5) soddisfa alla condizione in questione, a partire dall'elemento di indice 1 (ma non a partire da quello di indice 0).</a:t>
            </a:r>
          </a:p>
          <a:p>
            <a:pPr>
              <a:spcBef>
                <a:spcPct val="0"/>
              </a:spcBef>
              <a:buFont typeface="Arial" panose="020B0604020202020204" pitchFamily="34" charset="0"/>
              <a:buNone/>
            </a:pPr>
            <a:r>
              <a:rPr lang="it-IT" altLang="it-IT" sz="2000" b="1">
                <a:latin typeface="Times New Roman" panose="02020603050405020304" pitchFamily="18" charset="0"/>
                <a:cs typeface="Times New Roman" panose="02020603050405020304" pitchFamily="18" charset="0"/>
              </a:rPr>
              <a:t>	indice 0 1 2 3 4</a:t>
            </a:r>
          </a:p>
          <a:p>
            <a:pPr>
              <a:spcBef>
                <a:spcPct val="0"/>
              </a:spcBef>
              <a:buFont typeface="Arial" panose="020B0604020202020204" pitchFamily="34" charset="0"/>
              <a:buNone/>
            </a:pPr>
            <a:r>
              <a:rPr lang="it-IT" altLang="it-IT" sz="2000" b="1">
                <a:latin typeface="Times New Roman" panose="02020603050405020304" pitchFamily="18" charset="0"/>
                <a:cs typeface="Times New Roman" panose="02020603050405020304" pitchFamily="18" charset="0"/>
              </a:rPr>
              <a:t>	elemento 9 3 0 1 4</a:t>
            </a:r>
          </a:p>
          <a:p>
            <a:pPr>
              <a:spcBef>
                <a:spcPct val="0"/>
              </a:spcBef>
            </a:pPr>
            <a:r>
              <a:rPr lang="it-IT" altLang="it-IT" sz="2000">
                <a:latin typeface="Times New Roman" panose="02020603050405020304" pitchFamily="18" charset="0"/>
                <a:cs typeface="Times New Roman" panose="02020603050405020304" pitchFamily="18" charset="0"/>
              </a:rPr>
              <a:t>La funzione ha come argomento il vettore e l'indice i da cui partire con la verifica. Essa restituisce 1 se il vettore soddisfa alla condizione così descritta, 0 altrimenti.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olo 1"/>
          <p:cNvSpPr>
            <a:spLocks noGrp="1"/>
          </p:cNvSpPr>
          <p:nvPr>
            <p:ph type="title"/>
          </p:nvPr>
        </p:nvSpPr>
        <p:spPr>
          <a:xfrm>
            <a:off x="1992313" y="1"/>
            <a:ext cx="8229600" cy="1008063"/>
          </a:xfrm>
        </p:spPr>
        <p:txBody>
          <a:bodyPr/>
          <a:lstStyle/>
          <a:p>
            <a:r>
              <a:rPr lang="it-IT" altLang="it-IT"/>
              <a:t>Esercizio</a:t>
            </a:r>
          </a:p>
        </p:txBody>
      </p:sp>
      <p:sp>
        <p:nvSpPr>
          <p:cNvPr id="35843" name="Segnaposto contenuto 2"/>
          <p:cNvSpPr>
            <a:spLocks noGrp="1"/>
          </p:cNvSpPr>
          <p:nvPr>
            <p:ph idx="1"/>
          </p:nvPr>
        </p:nvSpPr>
        <p:spPr>
          <a:xfrm>
            <a:off x="1524000" y="1052513"/>
            <a:ext cx="9144000" cy="5073650"/>
          </a:xfrm>
        </p:spPr>
        <p:txBody>
          <a:bodyPr/>
          <a:lstStyle/>
          <a:p>
            <a:r>
              <a:rPr lang="it-IT" altLang="it-IT" sz="2000"/>
              <a:t>Un numero si dice doppiamente primo se è primo e tutte le sue cifre sono numeri primi. </a:t>
            </a:r>
          </a:p>
          <a:p>
            <a:r>
              <a:rPr lang="it-IT" altLang="it-IT" sz="2000"/>
              <a:t>Si scriva una funzione f che riceve una matrice NxN di interi e restituisce 1 se tutti i numeri doppiamente primi che contiene sono circondati solo da numeri che non sono doppiamente primi nelle otto direzioni possibili per le caselle centrali, nelle cinque o tre possibili per le caselle sul bordo della matrice, 0 altrimenti.</a:t>
            </a:r>
          </a:p>
          <a:p>
            <a:r>
              <a:rPr lang="it-IT" altLang="it-IT" sz="2000"/>
              <a:t>Un insieme di celle di una matrice si dice connesso se esiste un percorso che partendo da una delle celle permette di raggiungere le altre muovendosi di un passo alla volta nelle otto direzioni attraversando solo celle dell’insieme stesso.</a:t>
            </a:r>
          </a:p>
          <a:p>
            <a:r>
              <a:rPr lang="it-IT" altLang="it-IT" sz="2000"/>
              <a:t>Si scriva una funzione g che riceve una matrice NxN di interi e restituisce 1 se tutti i numeri doppiamente primi che contiene appartengono a un unico insieme connesso di celle, 0 altrimenti.</a:t>
            </a:r>
          </a:p>
        </p:txBody>
      </p:sp>
      <p:sp>
        <p:nvSpPr>
          <p:cNvPr id="35844"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91D589CA-61E3-44D3-967B-F579BFA089B6}" type="slidenum">
              <a:rPr lang="it-IT" altLang="it-IT" sz="1200">
                <a:solidFill>
                  <a:srgbClr val="898989"/>
                </a:solidFill>
              </a:rPr>
              <a:pPr fontAlgn="base">
                <a:spcBef>
                  <a:spcPct val="0"/>
                </a:spcBef>
                <a:spcAft>
                  <a:spcPct val="0"/>
                </a:spcAft>
                <a:buNone/>
              </a:pPr>
              <a:t>14</a:t>
            </a:fld>
            <a:endParaRPr lang="it-IT" altLang="it-IT"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olo 1"/>
          <p:cNvSpPr>
            <a:spLocks noGrp="1"/>
          </p:cNvSpPr>
          <p:nvPr>
            <p:ph type="title"/>
          </p:nvPr>
        </p:nvSpPr>
        <p:spPr>
          <a:xfrm>
            <a:off x="1992313" y="1"/>
            <a:ext cx="8229600" cy="1008063"/>
          </a:xfrm>
        </p:spPr>
        <p:txBody>
          <a:bodyPr/>
          <a:lstStyle/>
          <a:p>
            <a:r>
              <a:rPr lang="it-IT" altLang="it-IT"/>
              <a:t>Esercizio</a:t>
            </a:r>
          </a:p>
        </p:txBody>
      </p:sp>
      <p:sp>
        <p:nvSpPr>
          <p:cNvPr id="36867" name="Segnaposto contenuto 2"/>
          <p:cNvSpPr>
            <a:spLocks noGrp="1"/>
          </p:cNvSpPr>
          <p:nvPr>
            <p:ph idx="1"/>
          </p:nvPr>
        </p:nvSpPr>
        <p:spPr>
          <a:xfrm>
            <a:off x="1524000" y="1052513"/>
            <a:ext cx="9144000" cy="5073650"/>
          </a:xfrm>
        </p:spPr>
        <p:txBody>
          <a:bodyPr/>
          <a:lstStyle/>
          <a:p>
            <a:r>
              <a:rPr lang="it-IT" altLang="it-IT" sz="2000"/>
              <a:t>Dopo che il codificatore ha composto il codice, il decodificatore fa il suo primo tentativo, cercando di indovinare il codice. Il codificatore, appena il suo avversario ha completato il tentativo, fornisce degli aiuti comunicando: il numero di cifre giuste al posto giusto, cioè le cifre del tentativo che sono effettivamente presenti nel codice al posto tentato con degli 1 e il numero di cifre giuste al posto sbagliato (cioè le cifre del tentativo che sono effettivamente presenti nel codice ma non al posto tentato) con dei 2.</a:t>
            </a:r>
          </a:p>
          <a:p>
            <a:r>
              <a:rPr lang="it-IT" altLang="it-IT" sz="2000"/>
              <a:t>Non bisogna comunicare quali cifre sono giuste o sbagliate ma solo quante. </a:t>
            </a:r>
          </a:p>
          <a:p>
            <a:r>
              <a:rPr lang="it-IT" altLang="it-IT" sz="2000"/>
              <a:t>Si scriva una funzione che riceve in input tre array di dimensione 4 che rappresentano 1) il codice da decodificare, 2) il tentativo di indovinarlo e 3) gli aiuti dati in risposta al tentativo.</a:t>
            </a:r>
          </a:p>
          <a:p>
            <a:r>
              <a:rPr lang="it-IT" altLang="it-IT" sz="2000"/>
              <a:t>La funzione compara l’array tentativo con l’array codice e riempie l’array risposta in base alle regole del mastermind (nell’array risposta le caselle che non devono essere riempite siano messe tutte a 0).</a:t>
            </a:r>
          </a:p>
        </p:txBody>
      </p:sp>
      <p:sp>
        <p:nvSpPr>
          <p:cNvPr id="36868"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A01461FB-9426-4F1F-9D63-4093354E7B4F}" type="slidenum">
              <a:rPr lang="it-IT" altLang="it-IT" sz="1200">
                <a:solidFill>
                  <a:srgbClr val="898989"/>
                </a:solidFill>
              </a:rPr>
              <a:pPr fontAlgn="base">
                <a:spcBef>
                  <a:spcPct val="0"/>
                </a:spcBef>
                <a:spcAft>
                  <a:spcPct val="0"/>
                </a:spcAft>
                <a:buNone/>
              </a:pPr>
              <a:t>15</a:t>
            </a:fld>
            <a:endParaRPr lang="it-IT" altLang="it-IT"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gnaposto contenuto 2"/>
          <p:cNvSpPr>
            <a:spLocks noGrp="1"/>
          </p:cNvSpPr>
          <p:nvPr>
            <p:ph idx="1"/>
          </p:nvPr>
        </p:nvSpPr>
        <p:spPr>
          <a:xfrm>
            <a:off x="1524000" y="1052513"/>
            <a:ext cx="9144000" cy="5073650"/>
          </a:xfrm>
        </p:spPr>
        <p:txBody>
          <a:bodyPr/>
          <a:lstStyle/>
          <a:p>
            <a:r>
              <a:rPr lang="it-IT" altLang="it-IT" sz="2000"/>
              <a:t>Esempi</a:t>
            </a:r>
          </a:p>
          <a:p>
            <a:r>
              <a:rPr lang="it-IT" altLang="it-IT" sz="2000"/>
              <a:t>Se codice=”2 4 6 3” e tentativo=”1 9 5 7”, risposta dovrà contenere “0 0 0 0” </a:t>
            </a:r>
          </a:p>
          <a:p>
            <a:r>
              <a:rPr lang="it-IT" altLang="it-IT" sz="2000"/>
              <a:t>Se codice=”2 4 6 3” e tentativo=”2 6 1 7”, risposta dovrà contenere “1 2 0 0” </a:t>
            </a:r>
          </a:p>
          <a:p>
            <a:r>
              <a:rPr lang="it-IT" altLang="it-IT" sz="2000"/>
              <a:t>Se codice=”2 4 6 3” e tentativo=”7 5 6 3”, risposta dovrà contenere “1 1 0 0” </a:t>
            </a:r>
          </a:p>
          <a:p>
            <a:r>
              <a:rPr lang="it-IT" altLang="it-IT" sz="2000"/>
              <a:t>Se codice=”2 4 6 3” e tentativo=”2 4 6 3”, risposta dovrà contenere “1 1 1 1” </a:t>
            </a:r>
          </a:p>
          <a:p>
            <a:r>
              <a:rPr lang="it-IT" altLang="it-IT" sz="2000"/>
              <a:t>Se codice=”2 4 6 3” e tentativo=”6 3 4 2”, risposta dovrà contenere “2 2 2 2” </a:t>
            </a:r>
          </a:p>
          <a:p>
            <a:r>
              <a:rPr lang="it-IT" altLang="it-IT" sz="2000"/>
              <a:t>Se codice=”2 4 6 3” e tentativo=”7 3 9 3”, risposta dovrà contenere “1 0 0 0” </a:t>
            </a:r>
          </a:p>
          <a:p>
            <a:r>
              <a:rPr lang="it-IT" altLang="it-IT" sz="2000"/>
              <a:t>Se codice=”2 4 4 3” e tentativo=”6 3 4 2”, risposta dovrà contenere “1 2 2 0” </a:t>
            </a:r>
          </a:p>
          <a:p>
            <a:r>
              <a:rPr lang="it-IT" altLang="it-IT" sz="2000"/>
              <a:t>Se codice=”2 4 4 3” e tentativo=”2 9 2 0”, risposta dovrà contenere “1 0 0 0” </a:t>
            </a:r>
          </a:p>
        </p:txBody>
      </p:sp>
      <p:sp>
        <p:nvSpPr>
          <p:cNvPr id="37891"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467DBED0-4BCF-4C4B-9620-06AE01A63811}" type="slidenum">
              <a:rPr lang="it-IT" altLang="it-IT" sz="1200">
                <a:solidFill>
                  <a:srgbClr val="898989"/>
                </a:solidFill>
              </a:rPr>
              <a:pPr fontAlgn="base">
                <a:spcBef>
                  <a:spcPct val="0"/>
                </a:spcBef>
                <a:spcAft>
                  <a:spcPct val="0"/>
                </a:spcAft>
                <a:buNone/>
              </a:pPr>
              <a:t>16</a:t>
            </a:fld>
            <a:endParaRPr lang="it-IT" altLang="it-IT"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olo 1"/>
          <p:cNvSpPr>
            <a:spLocks noGrp="1"/>
          </p:cNvSpPr>
          <p:nvPr>
            <p:ph type="ctrTitle"/>
          </p:nvPr>
        </p:nvSpPr>
        <p:spPr/>
        <p:txBody>
          <a:bodyPr/>
          <a:lstStyle/>
          <a:p>
            <a:pPr eaLnBrk="1" hangingPunct="1"/>
            <a:r>
              <a:rPr lang="it-IT" altLang="it-IT"/>
              <a:t>Esercizi Ricorsione</a:t>
            </a:r>
          </a:p>
        </p:txBody>
      </p:sp>
      <p:sp>
        <p:nvSpPr>
          <p:cNvPr id="3" name="Sottotitolo 2"/>
          <p:cNvSpPr>
            <a:spLocks noGrp="1"/>
          </p:cNvSpPr>
          <p:nvPr>
            <p:ph type="subTitle" idx="1"/>
          </p:nvPr>
        </p:nvSpPr>
        <p:spPr/>
        <p:txBody>
          <a:bodyPr rtlCol="0">
            <a:normAutofit/>
          </a:bodyPr>
          <a:lstStyle/>
          <a:p>
            <a:pPr eaLnBrk="1" fontAlgn="auto" hangingPunct="1">
              <a:spcAft>
                <a:spcPts val="0"/>
              </a:spcAft>
              <a:defRPr/>
            </a:pPr>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olo 1"/>
          <p:cNvSpPr>
            <a:spLocks noGrp="1"/>
          </p:cNvSpPr>
          <p:nvPr>
            <p:ph type="title"/>
          </p:nvPr>
        </p:nvSpPr>
        <p:spPr/>
        <p:txBody>
          <a:bodyPr/>
          <a:lstStyle/>
          <a:p>
            <a:pPr eaLnBrk="1" hangingPunct="1"/>
            <a:r>
              <a:rPr lang="it-IT" altLang="it-IT"/>
              <a:t>Esercizio</a:t>
            </a:r>
          </a:p>
        </p:txBody>
      </p:sp>
      <p:sp>
        <p:nvSpPr>
          <p:cNvPr id="90115" name="Segnaposto contenuto 2"/>
          <p:cNvSpPr>
            <a:spLocks noGrp="1"/>
          </p:cNvSpPr>
          <p:nvPr>
            <p:ph idx="1"/>
          </p:nvPr>
        </p:nvSpPr>
        <p:spPr/>
        <p:txBody>
          <a:bodyPr/>
          <a:lstStyle/>
          <a:p>
            <a:pPr eaLnBrk="1" hangingPunct="1"/>
            <a:r>
              <a:rPr lang="it-IT" altLang="it-IT" sz="2800"/>
              <a:t>Scrivere un programma che, dato un numero calcola la somma dei primi N numeri pari positivi in maniera ricorsiva.</a:t>
            </a:r>
          </a:p>
          <a:p>
            <a:pPr eaLnBrk="1" hangingPunct="1"/>
            <a:r>
              <a:rPr lang="it-IT" altLang="it-IT" sz="2800"/>
              <a:t>Specifica Liv 1:    La somma dei primi N numeri pari è data dalla seguente,</a:t>
            </a:r>
          </a:p>
          <a:p>
            <a:pPr eaLnBrk="1" hangingPunct="1">
              <a:buFont typeface="Arial" panose="020B0604020202020204" pitchFamily="34" charset="0"/>
              <a:buNone/>
            </a:pPr>
            <a:r>
              <a:rPr lang="it-IT" altLang="it-IT" sz="2800"/>
              <a:t>	S</a:t>
            </a:r>
            <a:r>
              <a:rPr lang="it-IT" altLang="it-IT" sz="2800" baseline="-25000"/>
              <a:t>N</a:t>
            </a:r>
            <a:r>
              <a:rPr lang="it-IT" altLang="it-IT" sz="2800"/>
              <a:t> = 2*1 +  2*2 + 2*3 + … + 2*i + … + 2*(N-1) + 2*N.</a:t>
            </a:r>
          </a:p>
          <a:p>
            <a:pPr eaLnBrk="1" hangingPunct="1"/>
            <a:r>
              <a:rPr lang="it-IT" altLang="it-IT" sz="2800"/>
              <a:t>Specifica Liv 2:    </a:t>
            </a:r>
          </a:p>
          <a:p>
            <a:pPr lvl="1" eaLnBrk="1" hangingPunct="1"/>
            <a:r>
              <a:rPr lang="it-IT" altLang="it-IT" sz="2400"/>
              <a:t>se N =1, S</a:t>
            </a:r>
            <a:r>
              <a:rPr lang="it-IT" altLang="it-IT" sz="2400" baseline="-25000"/>
              <a:t>N</a:t>
            </a:r>
            <a:r>
              <a:rPr lang="it-IT" altLang="it-IT" sz="2400"/>
              <a:t> = 2, </a:t>
            </a:r>
            <a:r>
              <a:rPr lang="it-IT" altLang="it-IT" sz="2400" b="1"/>
              <a:t>(CASO BASE)</a:t>
            </a:r>
            <a:endParaRPr lang="it-IT" altLang="it-IT" sz="2400"/>
          </a:p>
          <a:p>
            <a:pPr lvl="1" eaLnBrk="1" hangingPunct="1"/>
            <a:r>
              <a:rPr lang="it-IT" altLang="it-IT" sz="2400"/>
              <a:t>se N &gt;1,  S</a:t>
            </a:r>
            <a:r>
              <a:rPr lang="it-IT" altLang="it-IT" sz="2400" baseline="-25000"/>
              <a:t>N</a:t>
            </a:r>
            <a:r>
              <a:rPr lang="it-IT" altLang="it-IT" sz="2400"/>
              <a:t>  = 2 * N + S</a:t>
            </a:r>
            <a:r>
              <a:rPr lang="it-IT" altLang="it-IT" sz="2400" baseline="-25000"/>
              <a:t>N-1</a:t>
            </a:r>
            <a:r>
              <a:rPr lang="it-IT" altLang="it-IT" sz="2400"/>
              <a:t> </a:t>
            </a:r>
            <a:r>
              <a:rPr lang="it-IT" altLang="it-IT" sz="2400" b="1"/>
              <a:t>(PASSO INDUTTIVO)</a:t>
            </a:r>
            <a:endParaRPr lang="it-IT" altLang="it-IT" sz="2400"/>
          </a:p>
          <a:p>
            <a:pPr lvl="1" eaLnBrk="1" hangingPunct="1">
              <a:buFont typeface="Arial" panose="020B0604020202020204" pitchFamily="34" charset="0"/>
              <a:buNone/>
            </a:pPr>
            <a:r>
              <a:rPr lang="it-IT" altLang="it-IT" sz="2400"/>
              <a:t>	(somma dell’N-esimo numero pari + la sommatoria dei primi N-1 numeri pari.)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359746" y="88492"/>
            <a:ext cx="7688826" cy="563231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def</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sommaPari</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if</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n==1: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2*</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n+sommaPari</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(n-1)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sommaPari</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sommaPari</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sommaPari</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36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sommaPari</a:t>
            </a:r>
            <a:r>
              <a:rPr kumimoji="0" lang="it-IT" sz="3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(10))</a:t>
            </a:r>
          </a:p>
        </p:txBody>
      </p:sp>
    </p:spTree>
    <p:extLst>
      <p:ext uri="{BB962C8B-B14F-4D97-AF65-F5344CB8AC3E}">
        <p14:creationId xmlns:p14="http://schemas.microsoft.com/office/powerpoint/2010/main" val="77751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a:xfrm>
            <a:off x="1981200" y="-315416"/>
            <a:ext cx="8229600" cy="1143000"/>
          </a:xfrm>
        </p:spPr>
        <p:txBody>
          <a:bodyPr/>
          <a:lstStyle/>
          <a:p>
            <a:r>
              <a:rPr lang="it-IT" altLang="it-IT" dirty="0"/>
              <a:t>Esercizio</a:t>
            </a:r>
          </a:p>
        </p:txBody>
      </p:sp>
      <p:sp>
        <p:nvSpPr>
          <p:cNvPr id="14339" name="Segnaposto contenuto 2"/>
          <p:cNvSpPr>
            <a:spLocks noGrp="1"/>
          </p:cNvSpPr>
          <p:nvPr>
            <p:ph idx="1"/>
          </p:nvPr>
        </p:nvSpPr>
        <p:spPr>
          <a:xfrm>
            <a:off x="1775521" y="548680"/>
            <a:ext cx="8785225" cy="4857750"/>
          </a:xfrm>
        </p:spPr>
        <p:txBody>
          <a:bodyPr/>
          <a:lstStyle/>
          <a:p>
            <a:r>
              <a:rPr lang="it-IT" altLang="it-IT" sz="1800" dirty="0"/>
              <a:t>Si codifichi un programma che legge dallo standard input una sequenza (di lunghezza arbitraria) di interi positivi terminata dal valore 0 e, al termine della sequenza, visualizza su standard output un messaggio che indica </a:t>
            </a:r>
            <a:r>
              <a:rPr lang="it-IT" altLang="it-IT" sz="1800" i="1" dirty="0"/>
              <a:t>quante</a:t>
            </a:r>
            <a:r>
              <a:rPr lang="it-IT" altLang="it-IT" sz="1800" dirty="0"/>
              <a:t> </a:t>
            </a:r>
            <a:r>
              <a:rPr lang="it-IT" altLang="it-IT" sz="1800" b="1" i="1" dirty="0"/>
              <a:t>coppie</a:t>
            </a:r>
            <a:r>
              <a:rPr lang="it-IT" altLang="it-IT" sz="1800" i="1" dirty="0"/>
              <a:t> di numeri </a:t>
            </a:r>
            <a:r>
              <a:rPr lang="it-IT" altLang="it-IT" sz="1800" i="1" u="sng" dirty="0"/>
              <a:t>consecutivi</a:t>
            </a:r>
            <a:r>
              <a:rPr lang="it-IT" altLang="it-IT" sz="1800" i="1" dirty="0"/>
              <a:t> che siano </a:t>
            </a:r>
            <a:r>
              <a:rPr lang="it-IT" altLang="it-IT" sz="1800" i="1" u="sng" dirty="0"/>
              <a:t>diversi</a:t>
            </a:r>
            <a:r>
              <a:rPr lang="it-IT" altLang="it-IT" sz="1800" i="1" dirty="0"/>
              <a:t>, </a:t>
            </a:r>
            <a:r>
              <a:rPr lang="it-IT" altLang="it-IT" sz="1800" i="1" u="sng" dirty="0"/>
              <a:t>pari</a:t>
            </a:r>
            <a:r>
              <a:rPr lang="it-IT" altLang="it-IT" sz="1800" i="1" dirty="0"/>
              <a:t> </a:t>
            </a:r>
            <a:r>
              <a:rPr lang="it-IT" altLang="it-IT" sz="1800" b="1" i="1" dirty="0"/>
              <a:t>e</a:t>
            </a:r>
            <a:r>
              <a:rPr lang="it-IT" altLang="it-IT" sz="1800" i="1" dirty="0"/>
              <a:t> </a:t>
            </a:r>
            <a:r>
              <a:rPr lang="it-IT" altLang="it-IT" sz="1800" i="1" u="sng" dirty="0"/>
              <a:t>il cui prodotto sia un quadrato perfetto</a:t>
            </a:r>
            <a:r>
              <a:rPr lang="it-IT" altLang="it-IT" sz="1800" dirty="0"/>
              <a:t> sono contenute nella sequenza. Ecco un esempio:</a:t>
            </a:r>
          </a:p>
          <a:p>
            <a:pPr>
              <a:buFont typeface="Arial" panose="020B0604020202020204" pitchFamily="34" charset="0"/>
              <a:buNone/>
            </a:pPr>
            <a:r>
              <a:rPr lang="it-IT" altLang="it-IT" sz="1800" b="1" dirty="0"/>
              <a:t>	2  50  13  16  8  7  8  2  18  6  6  16  4  1  25 0</a:t>
            </a:r>
            <a:endParaRPr lang="it-IT" altLang="it-IT" sz="1800" dirty="0"/>
          </a:p>
          <a:p>
            <a:pPr>
              <a:buFont typeface="Arial" panose="020B0604020202020204" pitchFamily="34" charset="0"/>
              <a:buNone/>
            </a:pPr>
            <a:r>
              <a:rPr lang="it-IT" altLang="it-IT" sz="1800" b="1" dirty="0"/>
              <a:t>	Le coppie di numeri cercati sono 4 (2 50, 8 2, 2 18, 16 4)</a:t>
            </a:r>
            <a:endParaRPr lang="it-IT" altLang="it-IT" sz="1800" dirty="0"/>
          </a:p>
          <a:p>
            <a:r>
              <a:rPr lang="it-IT" altLang="it-IT" sz="1800" dirty="0"/>
              <a:t>Si noti che un numero può anche appartenere a due coppie. Nella soluzione </a:t>
            </a:r>
            <a:r>
              <a:rPr lang="it-IT" altLang="it-IT" sz="1800" b="1" dirty="0"/>
              <a:t>si utilizzi</a:t>
            </a:r>
            <a:r>
              <a:rPr lang="it-IT" altLang="it-IT" sz="1800" dirty="0"/>
              <a:t> la funzione:</a:t>
            </a:r>
          </a:p>
          <a:p>
            <a:pPr>
              <a:buFont typeface="Arial" panose="020B0604020202020204" pitchFamily="34" charset="0"/>
              <a:buNone/>
            </a:pPr>
            <a:r>
              <a:rPr lang="it-IT" altLang="it-IT" sz="1800" b="1" dirty="0"/>
              <a:t>	</a:t>
            </a:r>
            <a:r>
              <a:rPr lang="it-IT" altLang="it-IT" sz="1800" b="1" dirty="0" err="1"/>
              <a:t>dppqp</a:t>
            </a:r>
            <a:r>
              <a:rPr lang="it-IT" altLang="it-IT" sz="1800" b="1" dirty="0"/>
              <a:t>(a, b) </a:t>
            </a:r>
            <a:r>
              <a:rPr lang="it-IT" altLang="it-IT" sz="1800" dirty="0"/>
              <a:t>/* Restituisce </a:t>
            </a:r>
            <a:r>
              <a:rPr lang="it-IT" altLang="it-IT" sz="1800" u="sng" dirty="0"/>
              <a:t>True</a:t>
            </a:r>
            <a:r>
              <a:rPr lang="it-IT" altLang="it-IT" sz="1800" dirty="0"/>
              <a:t> se i parametri sono </a:t>
            </a:r>
            <a:r>
              <a:rPr lang="it-IT" altLang="it-IT" sz="1800" b="1" dirty="0"/>
              <a:t>d</a:t>
            </a:r>
            <a:r>
              <a:rPr lang="it-IT" altLang="it-IT" sz="1800" dirty="0"/>
              <a:t>iversi, </a:t>
            </a:r>
            <a:r>
              <a:rPr lang="it-IT" altLang="it-IT" sz="1800" b="1" dirty="0"/>
              <a:t>p</a:t>
            </a:r>
            <a:r>
              <a:rPr lang="it-IT" altLang="it-IT" sz="1800" dirty="0"/>
              <a:t>ari, e il </a:t>
            </a:r>
          </a:p>
          <a:p>
            <a:pPr>
              <a:buFont typeface="Arial" panose="020B0604020202020204" pitchFamily="34" charset="0"/>
              <a:buNone/>
            </a:pPr>
            <a:r>
              <a:rPr lang="it-IT" altLang="it-IT" sz="1800" dirty="0"/>
              <a:t>				loro </a:t>
            </a:r>
            <a:r>
              <a:rPr lang="it-IT" altLang="it-IT" sz="1800" b="1" dirty="0"/>
              <a:t>p</a:t>
            </a:r>
            <a:r>
              <a:rPr lang="it-IT" altLang="it-IT" sz="1800" dirty="0"/>
              <a:t>rodotto è un </a:t>
            </a:r>
            <a:r>
              <a:rPr lang="it-IT" altLang="it-IT" sz="1800" b="1" dirty="0"/>
              <a:t>q</a:t>
            </a:r>
            <a:r>
              <a:rPr lang="it-IT" altLang="it-IT" sz="1800" dirty="0"/>
              <a:t>uadrato </a:t>
            </a:r>
            <a:r>
              <a:rPr lang="it-IT" altLang="it-IT" sz="1800" b="1" dirty="0"/>
              <a:t>p</a:t>
            </a:r>
            <a:r>
              <a:rPr lang="it-IT" altLang="it-IT" sz="1800" dirty="0"/>
              <a:t>erfetto, </a:t>
            </a:r>
            <a:r>
              <a:rPr lang="it-IT" altLang="it-IT" sz="1800" u="sng" dirty="0"/>
              <a:t>False</a:t>
            </a:r>
            <a:r>
              <a:rPr lang="it-IT" altLang="it-IT" sz="1800" dirty="0"/>
              <a:t> altrimenti  */</a:t>
            </a:r>
            <a:endParaRPr lang="it-IT" altLang="it-IT" sz="1200" dirty="0"/>
          </a:p>
        </p:txBody>
      </p:sp>
      <p:sp>
        <p:nvSpPr>
          <p:cNvPr id="2" name="Rettangolo 1"/>
          <p:cNvSpPr/>
          <p:nvPr/>
        </p:nvSpPr>
        <p:spPr>
          <a:xfrm>
            <a:off x="1981200" y="3933057"/>
            <a:ext cx="9073008" cy="2462213"/>
          </a:xfrm>
          <a:prstGeom prst="rect">
            <a:avLst/>
          </a:prstGeom>
        </p:spPr>
        <p:txBody>
          <a:bodyPr wrap="square">
            <a:spAutoFit/>
          </a:bodyPr>
          <a:lstStyle/>
          <a:p>
            <a:pPr eaLnBrk="0" fontAlgn="base" hangingPunct="0">
              <a:spcBef>
                <a:spcPct val="0"/>
              </a:spcBef>
              <a:spcAft>
                <a:spcPct val="0"/>
              </a:spcAft>
            </a:pPr>
            <a:r>
              <a:rPr lang="it-IT" sz="1400" dirty="0" err="1">
                <a:solidFill>
                  <a:prstClr val="black"/>
                </a:solidFill>
                <a:latin typeface="Arial" panose="020B0604020202020204" pitchFamily="34" charset="0"/>
              </a:rPr>
              <a:t>def</a:t>
            </a:r>
            <a:r>
              <a:rPr lang="it-IT" sz="1400" dirty="0">
                <a:solidFill>
                  <a:prstClr val="black"/>
                </a:solidFill>
                <a:latin typeface="Arial" panose="020B0604020202020204" pitchFamily="34" charset="0"/>
              </a:rPr>
              <a:t> </a:t>
            </a:r>
            <a:r>
              <a:rPr lang="it-IT" sz="1400" dirty="0" err="1">
                <a:solidFill>
                  <a:prstClr val="black"/>
                </a:solidFill>
                <a:latin typeface="Arial" panose="020B0604020202020204" pitchFamily="34" charset="0"/>
              </a:rPr>
              <a:t>dppqp</a:t>
            </a:r>
            <a:r>
              <a:rPr lang="it-IT" sz="1400" dirty="0">
                <a:solidFill>
                  <a:prstClr val="black"/>
                </a:solidFill>
                <a:latin typeface="Arial" panose="020B0604020202020204" pitchFamily="34" charset="0"/>
              </a:rPr>
              <a:t> (a, b):</a:t>
            </a:r>
          </a:p>
          <a:p>
            <a:pPr eaLnBrk="0" fontAlgn="base" hangingPunct="0">
              <a:spcBef>
                <a:spcPct val="0"/>
              </a:spcBef>
              <a:spcAft>
                <a:spcPct val="0"/>
              </a:spcAft>
            </a:pPr>
            <a:r>
              <a:rPr lang="it-IT" sz="1400" dirty="0">
                <a:solidFill>
                  <a:prstClr val="black"/>
                </a:solidFill>
                <a:latin typeface="Arial" panose="020B0604020202020204" pitchFamily="34" charset="0"/>
              </a:rPr>
              <a:t>    x = 2</a:t>
            </a:r>
          </a:p>
          <a:p>
            <a:pPr eaLnBrk="0" fontAlgn="base" hangingPunct="0">
              <a:spcBef>
                <a:spcPct val="0"/>
              </a:spcBef>
              <a:spcAft>
                <a:spcPct val="0"/>
              </a:spcAft>
            </a:pPr>
            <a:r>
              <a:rPr lang="it-IT" sz="1400" dirty="0">
                <a:solidFill>
                  <a:prstClr val="black"/>
                </a:solidFill>
                <a:latin typeface="Arial" panose="020B0604020202020204" pitchFamily="34" charset="0"/>
              </a:rPr>
              <a:t>    p = a*b</a:t>
            </a:r>
          </a:p>
          <a:p>
            <a:pPr eaLnBrk="0" fontAlgn="base" hangingPunct="0">
              <a:spcBef>
                <a:spcPct val="0"/>
              </a:spcBef>
              <a:spcAft>
                <a:spcPct val="0"/>
              </a:spcAft>
            </a:pPr>
            <a:r>
              <a:rPr lang="it-IT" sz="1400" dirty="0">
                <a:solidFill>
                  <a:prstClr val="black"/>
                </a:solidFill>
                <a:latin typeface="Arial" panose="020B0604020202020204" pitchFamily="34" charset="0"/>
              </a:rPr>
              <a:t>    </a:t>
            </a:r>
            <a:r>
              <a:rPr lang="it-IT" sz="1400" dirty="0" err="1">
                <a:solidFill>
                  <a:prstClr val="black"/>
                </a:solidFill>
                <a:latin typeface="Arial" panose="020B0604020202020204" pitchFamily="34" charset="0"/>
              </a:rPr>
              <a:t>if</a:t>
            </a:r>
            <a:r>
              <a:rPr lang="it-IT" sz="1400" dirty="0">
                <a:solidFill>
                  <a:prstClr val="black"/>
                </a:solidFill>
                <a:latin typeface="Arial" panose="020B0604020202020204" pitchFamily="34" charset="0"/>
              </a:rPr>
              <a:t> a%2!=0 or b%2!=0 or a==b: # Se uno dei parametri è dispari o sono uguali: -&gt; False</a:t>
            </a:r>
          </a:p>
          <a:p>
            <a:pPr eaLnBrk="0" fontAlgn="base" hangingPunct="0">
              <a:spcBef>
                <a:spcPct val="0"/>
              </a:spcBef>
              <a:spcAft>
                <a:spcPct val="0"/>
              </a:spcAft>
            </a:pPr>
            <a:r>
              <a:rPr lang="it-IT" sz="1400" dirty="0">
                <a:solidFill>
                  <a:prstClr val="black"/>
                </a:solidFill>
                <a:latin typeface="Arial" panose="020B0604020202020204" pitchFamily="34" charset="0"/>
              </a:rPr>
              <a:t>        </a:t>
            </a:r>
            <a:r>
              <a:rPr lang="it-IT" sz="1400" dirty="0" err="1">
                <a:solidFill>
                  <a:prstClr val="black"/>
                </a:solidFill>
                <a:latin typeface="Arial" panose="020B0604020202020204" pitchFamily="34" charset="0"/>
              </a:rPr>
              <a:t>return</a:t>
            </a:r>
            <a:r>
              <a:rPr lang="it-IT" sz="1400" dirty="0">
                <a:solidFill>
                  <a:prstClr val="black"/>
                </a:solidFill>
                <a:latin typeface="Arial" panose="020B0604020202020204" pitchFamily="34" charset="0"/>
              </a:rPr>
              <a:t> False</a:t>
            </a:r>
          </a:p>
          <a:p>
            <a:pPr eaLnBrk="0" fontAlgn="base" hangingPunct="0">
              <a:spcBef>
                <a:spcPct val="0"/>
              </a:spcBef>
              <a:spcAft>
                <a:spcPct val="0"/>
              </a:spcAft>
            </a:pPr>
            <a:r>
              <a:rPr lang="it-IT" sz="1400" dirty="0">
                <a:solidFill>
                  <a:prstClr val="black"/>
                </a:solidFill>
                <a:latin typeface="Arial" panose="020B0604020202020204" pitchFamily="34" charset="0"/>
              </a:rPr>
              <a:t>    </a:t>
            </a:r>
            <a:r>
              <a:rPr lang="it-IT" sz="1400" dirty="0" err="1">
                <a:solidFill>
                  <a:prstClr val="black"/>
                </a:solidFill>
                <a:latin typeface="Arial" panose="020B0604020202020204" pitchFamily="34" charset="0"/>
              </a:rPr>
              <a:t>while</a:t>
            </a:r>
            <a:r>
              <a:rPr lang="it-IT" sz="1400" dirty="0">
                <a:solidFill>
                  <a:prstClr val="black"/>
                </a:solidFill>
                <a:latin typeface="Arial" panose="020B0604020202020204" pitchFamily="34" charset="0"/>
              </a:rPr>
              <a:t> x*x &lt; p: # Prova i quadrati di tutti i numeri pari iniziando</a:t>
            </a:r>
          </a:p>
          <a:p>
            <a:pPr eaLnBrk="0" fontAlgn="base" hangingPunct="0">
              <a:spcBef>
                <a:spcPct val="0"/>
              </a:spcBef>
              <a:spcAft>
                <a:spcPct val="0"/>
              </a:spcAft>
            </a:pPr>
            <a:r>
              <a:rPr lang="it-IT" sz="1400" dirty="0">
                <a:solidFill>
                  <a:prstClr val="black"/>
                </a:solidFill>
                <a:latin typeface="Arial" panose="020B0604020202020204" pitchFamily="34" charset="0"/>
              </a:rPr>
              <a:t>        x = x+2  # da 2 e fino a raggiungere o superare a*b</a:t>
            </a:r>
          </a:p>
          <a:p>
            <a:pPr eaLnBrk="0" fontAlgn="base" hangingPunct="0">
              <a:spcBef>
                <a:spcPct val="0"/>
              </a:spcBef>
              <a:spcAft>
                <a:spcPct val="0"/>
              </a:spcAft>
            </a:pPr>
            <a:r>
              <a:rPr lang="it-IT" sz="1400" dirty="0">
                <a:solidFill>
                  <a:prstClr val="black"/>
                </a:solidFill>
                <a:latin typeface="Arial" panose="020B0604020202020204" pitchFamily="34" charset="0"/>
              </a:rPr>
              <a:t>    </a:t>
            </a:r>
            <a:r>
              <a:rPr lang="it-IT" sz="1400" dirty="0" err="1">
                <a:solidFill>
                  <a:prstClr val="black"/>
                </a:solidFill>
                <a:latin typeface="Arial" panose="020B0604020202020204" pitchFamily="34" charset="0"/>
              </a:rPr>
              <a:t>if</a:t>
            </a:r>
            <a:r>
              <a:rPr lang="it-IT" sz="1400" dirty="0">
                <a:solidFill>
                  <a:prstClr val="black"/>
                </a:solidFill>
                <a:latin typeface="Arial" panose="020B0604020202020204" pitchFamily="34" charset="0"/>
              </a:rPr>
              <a:t> x*x == p: # Se l’ultimo quadrato supera p: -&gt; False, altrimenti: -&gt; True</a:t>
            </a:r>
          </a:p>
          <a:p>
            <a:pPr eaLnBrk="0" fontAlgn="base" hangingPunct="0">
              <a:spcBef>
                <a:spcPct val="0"/>
              </a:spcBef>
              <a:spcAft>
                <a:spcPct val="0"/>
              </a:spcAft>
            </a:pPr>
            <a:r>
              <a:rPr lang="it-IT" sz="1400" dirty="0">
                <a:solidFill>
                  <a:prstClr val="black"/>
                </a:solidFill>
                <a:latin typeface="Arial" panose="020B0604020202020204" pitchFamily="34" charset="0"/>
              </a:rPr>
              <a:t>        </a:t>
            </a:r>
            <a:r>
              <a:rPr lang="it-IT" sz="1400" dirty="0" err="1">
                <a:solidFill>
                  <a:prstClr val="black"/>
                </a:solidFill>
                <a:latin typeface="Arial" panose="020B0604020202020204" pitchFamily="34" charset="0"/>
              </a:rPr>
              <a:t>return</a:t>
            </a:r>
            <a:r>
              <a:rPr lang="it-IT" sz="1400" dirty="0">
                <a:solidFill>
                  <a:prstClr val="black"/>
                </a:solidFill>
                <a:latin typeface="Arial" panose="020B0604020202020204" pitchFamily="34" charset="0"/>
              </a:rPr>
              <a:t> True</a:t>
            </a:r>
          </a:p>
          <a:p>
            <a:pPr eaLnBrk="0" fontAlgn="base" hangingPunct="0">
              <a:spcBef>
                <a:spcPct val="0"/>
              </a:spcBef>
              <a:spcAft>
                <a:spcPct val="0"/>
              </a:spcAft>
            </a:pPr>
            <a:r>
              <a:rPr lang="it-IT" sz="1400" dirty="0">
                <a:solidFill>
                  <a:prstClr val="black"/>
                </a:solidFill>
                <a:latin typeface="Arial" panose="020B0604020202020204" pitchFamily="34" charset="0"/>
              </a:rPr>
              <a:t>    else:</a:t>
            </a:r>
          </a:p>
          <a:p>
            <a:pPr eaLnBrk="0" fontAlgn="base" hangingPunct="0">
              <a:spcBef>
                <a:spcPct val="0"/>
              </a:spcBef>
              <a:spcAft>
                <a:spcPct val="0"/>
              </a:spcAft>
            </a:pPr>
            <a:r>
              <a:rPr lang="it-IT" sz="1400" dirty="0">
                <a:solidFill>
                  <a:prstClr val="black"/>
                </a:solidFill>
                <a:latin typeface="Arial" panose="020B0604020202020204" pitchFamily="34" charset="0"/>
              </a:rPr>
              <a:t>        </a:t>
            </a:r>
            <a:r>
              <a:rPr lang="it-IT" sz="1400" dirty="0" err="1">
                <a:solidFill>
                  <a:prstClr val="black"/>
                </a:solidFill>
                <a:latin typeface="Arial" panose="020B0604020202020204" pitchFamily="34" charset="0"/>
              </a:rPr>
              <a:t>return</a:t>
            </a:r>
            <a:r>
              <a:rPr lang="it-IT" sz="1400" dirty="0">
                <a:solidFill>
                  <a:prstClr val="black"/>
                </a:solidFill>
                <a:latin typeface="Arial" panose="020B0604020202020204" pitchFamily="34" charset="0"/>
              </a:rPr>
              <a:t> False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olo 1"/>
          <p:cNvSpPr>
            <a:spLocks noGrp="1"/>
          </p:cNvSpPr>
          <p:nvPr>
            <p:ph type="title"/>
          </p:nvPr>
        </p:nvSpPr>
        <p:spPr>
          <a:xfrm>
            <a:off x="1981200" y="-71438"/>
            <a:ext cx="8229600" cy="1143001"/>
          </a:xfrm>
        </p:spPr>
        <p:txBody>
          <a:bodyPr/>
          <a:lstStyle/>
          <a:p>
            <a:pPr eaLnBrk="1" hangingPunct="1"/>
            <a:r>
              <a:rPr lang="it-IT" altLang="it-IT"/>
              <a:t>Esercizio</a:t>
            </a:r>
          </a:p>
        </p:txBody>
      </p:sp>
      <p:sp>
        <p:nvSpPr>
          <p:cNvPr id="92163" name="Segnaposto contenuto 2"/>
          <p:cNvSpPr>
            <a:spLocks noGrp="1"/>
          </p:cNvSpPr>
          <p:nvPr>
            <p:ph idx="1"/>
          </p:nvPr>
        </p:nvSpPr>
        <p:spPr>
          <a:xfrm>
            <a:off x="1981200" y="939800"/>
            <a:ext cx="8229600" cy="4840288"/>
          </a:xfrm>
        </p:spPr>
        <p:txBody>
          <a:bodyPr/>
          <a:lstStyle/>
          <a:p>
            <a:pPr eaLnBrk="1" hangingPunct="1"/>
            <a:r>
              <a:rPr lang="it-IT" altLang="it-IT" sz="2400"/>
              <a:t>Calcolo del massimo di una lista con procedimento ricorsivo.</a:t>
            </a:r>
            <a:endParaRPr lang="it-IT" altLang="it-IT" sz="2000"/>
          </a:p>
          <a:p>
            <a:pPr eaLnBrk="1" hangingPunct="1"/>
            <a:r>
              <a:rPr lang="it-IT" altLang="it-IT" sz="2400"/>
              <a:t>Si pensi di assegnare il primo elemento come massimo e confrontarlo con tutti gli altri cambiando il valore del massimo se questo è minore della cella corrente della lista.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524000" y="135469"/>
            <a:ext cx="9144000" cy="655564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def</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lis</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maxaux</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(lis,0)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def</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maxaux</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lis,posizione</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if</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posizione==</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len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lis</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lis</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[posizione]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srgbClr val="FF0000"/>
                </a:solidFill>
                <a:effectLst/>
                <a:uLnTx/>
                <a:uFillTx/>
                <a:latin typeface="Tahoma" panose="020B0604030504040204" pitchFamily="34" charset="0"/>
                <a:ea typeface="+mn-ea"/>
                <a:cs typeface="+mn-cs"/>
              </a:rPr>
              <a:t>maxdeglialtri</a:t>
            </a:r>
            <a:r>
              <a:rPr kumimoji="0" lang="it-IT" sz="2800" b="0" i="0" u="none" strike="noStrike" kern="1200" cap="none" spc="0" normalizeH="0" baseline="0" noProof="0" dirty="0">
                <a:ln>
                  <a:noFill/>
                </a:ln>
                <a:solidFill>
                  <a:srgbClr val="FF0000"/>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srgbClr val="FF0000"/>
                </a:solidFill>
                <a:effectLst/>
                <a:uLnTx/>
                <a:uFillTx/>
                <a:latin typeface="Tahoma" panose="020B0604030504040204" pitchFamily="34" charset="0"/>
                <a:ea typeface="+mn-ea"/>
                <a:cs typeface="+mn-cs"/>
              </a:rPr>
              <a:t>maxaux</a:t>
            </a:r>
            <a:r>
              <a:rPr kumimoji="0" lang="it-IT" sz="2800" b="0" i="0" u="none" strike="noStrike" kern="1200" cap="none" spc="0" normalizeH="0" baseline="0" noProof="0" dirty="0">
                <a:ln>
                  <a:noFill/>
                </a:ln>
                <a:solidFill>
                  <a:srgbClr val="FF0000"/>
                </a:solidFill>
                <a:effectLst/>
                <a:uLnTx/>
                <a:uFillTx/>
                <a:latin typeface="Tahoma" panose="020B0604030504040204" pitchFamily="34" charset="0"/>
                <a:ea typeface="+mn-ea"/>
                <a:cs typeface="+mn-cs"/>
              </a:rPr>
              <a:t>(lis,posizione+1)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if</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lis</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[posizione]&gt;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maxdeglialtri</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lis</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[posizione]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maxdeglialtri</a:t>
            </a:r>
            <a:endPar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([78,56,345,78,98]))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([778,56,345,78,98]))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max</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([78,56,345,78,998]))</a:t>
            </a:r>
          </a:p>
        </p:txBody>
      </p:sp>
    </p:spTree>
    <p:extLst>
      <p:ext uri="{BB962C8B-B14F-4D97-AF65-F5344CB8AC3E}">
        <p14:creationId xmlns:p14="http://schemas.microsoft.com/office/powerpoint/2010/main" val="414519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olo 1"/>
          <p:cNvSpPr>
            <a:spLocks noGrp="1"/>
          </p:cNvSpPr>
          <p:nvPr>
            <p:ph type="title"/>
          </p:nvPr>
        </p:nvSpPr>
        <p:spPr/>
        <p:txBody>
          <a:bodyPr/>
          <a:lstStyle/>
          <a:p>
            <a:pPr eaLnBrk="1" hangingPunct="1"/>
            <a:r>
              <a:rPr lang="it-IT" altLang="it-IT"/>
              <a:t>Esercizio</a:t>
            </a:r>
          </a:p>
        </p:txBody>
      </p:sp>
      <p:sp>
        <p:nvSpPr>
          <p:cNvPr id="3" name="Segnaposto contenuto 2"/>
          <p:cNvSpPr>
            <a:spLocks noGrp="1"/>
          </p:cNvSpPr>
          <p:nvPr>
            <p:ph idx="1"/>
          </p:nvPr>
        </p:nvSpPr>
        <p:spPr/>
        <p:txBody>
          <a:bodyPr/>
          <a:lstStyle/>
          <a:p>
            <a:pPr eaLnBrk="1" hangingPunct="1">
              <a:buFont typeface="Arial" charset="0"/>
              <a:buChar char="•"/>
              <a:defRPr/>
            </a:pPr>
            <a:r>
              <a:rPr lang="it-IT" sz="2400" dirty="0"/>
              <a:t>Scrivere un programma che stampi sullo standard output tutti i valori del triangolo di Tartaglia per un certo ordine N, utilizzando una funzione ricorsiva  </a:t>
            </a:r>
          </a:p>
          <a:p>
            <a:pPr eaLnBrk="1" hangingPunct="1">
              <a:buFont typeface="Arial" charset="0"/>
              <a:buNone/>
              <a:defRPr/>
            </a:pPr>
            <a:r>
              <a:rPr lang="it-IT" sz="2400" dirty="0"/>
              <a:t>	</a:t>
            </a:r>
          </a:p>
          <a:p>
            <a:pPr eaLnBrk="1" hangingPunct="1">
              <a:buFont typeface="Arial" charset="0"/>
              <a:buNone/>
              <a:defRPr/>
            </a:pPr>
            <a:r>
              <a:rPr lang="it-IT" sz="2400" dirty="0"/>
              <a:t> </a:t>
            </a:r>
            <a:r>
              <a:rPr lang="de-DE" sz="2400" dirty="0"/>
              <a:t>	1                                         n = 0</a:t>
            </a:r>
            <a:endParaRPr lang="it-IT" sz="2400" dirty="0"/>
          </a:p>
          <a:p>
            <a:pPr eaLnBrk="1" hangingPunct="1">
              <a:buFont typeface="Arial" charset="0"/>
              <a:buNone/>
              <a:defRPr/>
            </a:pPr>
            <a:r>
              <a:rPr lang="de-DE" sz="2400" dirty="0"/>
              <a:t>	1    1                                   n = 1</a:t>
            </a:r>
            <a:endParaRPr lang="it-IT" sz="2400" dirty="0"/>
          </a:p>
          <a:p>
            <a:pPr eaLnBrk="1" hangingPunct="1">
              <a:buFont typeface="Arial" charset="0"/>
              <a:buNone/>
              <a:defRPr/>
            </a:pPr>
            <a:r>
              <a:rPr lang="de-DE" sz="2400" dirty="0"/>
              <a:t>	1    2    1                             n = 2</a:t>
            </a:r>
            <a:endParaRPr lang="it-IT" sz="2400" dirty="0"/>
          </a:p>
          <a:p>
            <a:pPr marL="457200" indent="-457200" eaLnBrk="1" hangingPunct="1">
              <a:buNone/>
              <a:defRPr/>
            </a:pPr>
            <a:r>
              <a:rPr lang="de-DE" sz="2400" dirty="0"/>
              <a:t>     1    3    3    1                       n = 3</a:t>
            </a:r>
            <a:endParaRPr lang="it-IT" sz="2400" dirty="0"/>
          </a:p>
          <a:p>
            <a:pPr marL="457200" indent="-457200" eaLnBrk="1" hangingPunct="1">
              <a:buNone/>
              <a:defRPr/>
            </a:pPr>
            <a:r>
              <a:rPr lang="de-DE" sz="2400" dirty="0"/>
              <a:t>     1    4    6    4    1                 n = 4</a:t>
            </a:r>
            <a:endParaRPr lang="it-IT" sz="2400" dirty="0"/>
          </a:p>
          <a:p>
            <a:pPr marL="457200" indent="-457200" eaLnBrk="1" hangingPunct="1">
              <a:buNone/>
              <a:defRPr/>
            </a:pPr>
            <a:r>
              <a:rPr lang="de-DE" sz="2400" dirty="0"/>
              <a:t>     1    5   10  10   5   1           n = 5</a:t>
            </a:r>
            <a:endParaRPr lang="it-IT" sz="2400" dirty="0"/>
          </a:p>
          <a:p>
            <a:pPr marL="457200" indent="-457200" eaLnBrk="1" hangingPunct="1">
              <a:buNone/>
              <a:defRPr/>
            </a:pPr>
            <a:r>
              <a:rPr lang="de-DE" sz="2400" dirty="0"/>
              <a:t>     1    6   15  20  15  6   1      n = 6</a:t>
            </a:r>
            <a:endParaRPr lang="it-IT" sz="2400" dirty="0"/>
          </a:p>
          <a:p>
            <a:pPr eaLnBrk="1" hangingPunct="1">
              <a:buFont typeface="Arial" charset="0"/>
              <a:buNone/>
              <a:defRPr/>
            </a:pPr>
            <a:r>
              <a:rPr lang="de-DE" sz="2400" dirty="0"/>
              <a:t>	.................................................</a:t>
            </a:r>
            <a:endParaRPr lang="it-IT" sz="2400" dirty="0"/>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br>
              <a:rPr lang="it-IT" sz="2400" dirty="0"/>
            </a:br>
            <a:r>
              <a:rPr lang="it-IT" sz="2400" dirty="0"/>
              <a:t>					</a:t>
            </a:r>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r>
              <a:rPr lang="it-IT" sz="2400" dirty="0"/>
              <a:t> </a:t>
            </a:r>
          </a:p>
          <a:p>
            <a:pPr eaLnBrk="1" hangingPunct="1">
              <a:buFont typeface="Arial" charset="0"/>
              <a:buNone/>
              <a:defRPr/>
            </a:pPr>
            <a:endParaRPr lang="it-IT" sz="2400" dirty="0"/>
          </a:p>
        </p:txBody>
      </p:sp>
      <p:sp>
        <p:nvSpPr>
          <p:cNvPr id="94212" name="Rettangolo 1"/>
          <p:cNvSpPr>
            <a:spLocks noChangeArrowheads="1"/>
          </p:cNvSpPr>
          <p:nvPr/>
        </p:nvSpPr>
        <p:spPr bwMode="auto">
          <a:xfrm>
            <a:off x="6456363" y="3068638"/>
            <a:ext cx="40322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ahoma" panose="020B0604030504040204" pitchFamily="34" charset="0"/>
              </a:defRPr>
            </a:lvl1pPr>
            <a:lvl2pPr marL="742950" indent="-285750">
              <a:defRPr sz="3600">
                <a:solidFill>
                  <a:schemeClr val="tx1"/>
                </a:solidFill>
                <a:latin typeface="Tahoma" panose="020B0604030504040204" pitchFamily="34" charset="0"/>
              </a:defRPr>
            </a:lvl2pPr>
            <a:lvl3pPr marL="1143000" indent="-228600">
              <a:defRPr sz="3600">
                <a:solidFill>
                  <a:schemeClr val="tx1"/>
                </a:solidFill>
                <a:latin typeface="Tahoma" panose="020B0604030504040204" pitchFamily="34" charset="0"/>
              </a:defRPr>
            </a:lvl3pPr>
            <a:lvl4pPr marL="1600200" indent="-228600">
              <a:defRPr sz="3600">
                <a:solidFill>
                  <a:schemeClr val="tx1"/>
                </a:solidFill>
                <a:latin typeface="Tahoma" panose="020B0604030504040204" pitchFamily="34" charset="0"/>
              </a:defRPr>
            </a:lvl4pPr>
            <a:lvl5pPr marL="2057400" indent="-228600">
              <a:defRPr sz="3600">
                <a:solidFill>
                  <a:schemeClr val="tx1"/>
                </a:solidFill>
                <a:latin typeface="Tahoma" panose="020B0604030504040204" pitchFamily="34"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altLang="it-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Leggendo la figura del triangolo di Tartaglia riga per riga, è possibile dedurre come il calcolo di ognuna di esse sia funzione della riga precedente. Il calcolo dei coefficienti binomiali segue dunque le seguenti regole: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altLang="it-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con k == 0 e k == n, cobin(n,k) = 1.    </a:t>
            </a:r>
            <a:r>
              <a:rPr kumimoji="0" lang="it-IT" altLang="it-IT" sz="1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(caso base)</a:t>
            </a:r>
            <a:endParaRPr kumimoji="0" lang="it-IT" altLang="it-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altLang="it-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ogni coefficiente è la somma del suo “soprastante” e del predecessore di quest’ultimo.     </a:t>
            </a:r>
            <a:r>
              <a:rPr kumimoji="0" lang="it-IT" altLang="it-IT" sz="1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(passo induttivo)</a:t>
            </a:r>
            <a:endParaRPr kumimoji="0" lang="it-IT" altLang="it-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524000" y="1"/>
            <a:ext cx="9144000" cy="710963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def</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n,k</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if</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k==0 or n==k: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return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 </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(n-1,k-1)+</a:t>
            </a:r>
            <a:r>
              <a:rPr kumimoji="0" lang="it-IT" sz="28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(n-1,k)</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it-IT" sz="16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(2,0))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(2,1))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(3,2))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(4,0))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(4,1))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(4,2))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(4,3))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(4,4))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(5,2))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print</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a:t>
            </a:r>
            <a:r>
              <a:rPr kumimoji="0" lang="it-IT" sz="2400" b="0" i="0" u="none" strike="noStrike" kern="1200" cap="none" spc="0" normalizeH="0" baseline="0" noProof="0" dirty="0" err="1">
                <a:ln>
                  <a:noFill/>
                </a:ln>
                <a:solidFill>
                  <a:prstClr val="black"/>
                </a:solidFill>
                <a:effectLst/>
                <a:uLnTx/>
                <a:uFillTx/>
                <a:latin typeface="Tahoma" panose="020B0604030504040204" pitchFamily="34" charset="0"/>
                <a:ea typeface="+mn-ea"/>
                <a:cs typeface="+mn-cs"/>
              </a:rPr>
              <a:t>cobin</a:t>
            </a:r>
            <a:r>
              <a:rPr kumimoji="0" lang="it-IT" sz="24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rPr>
              <a:t>(0,0))</a:t>
            </a:r>
          </a:p>
        </p:txBody>
      </p:sp>
    </p:spTree>
    <p:extLst>
      <p:ext uri="{BB962C8B-B14F-4D97-AF65-F5344CB8AC3E}">
        <p14:creationId xmlns:p14="http://schemas.microsoft.com/office/powerpoint/2010/main" val="2693630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olo 1"/>
          <p:cNvSpPr>
            <a:spLocks noGrp="1"/>
          </p:cNvSpPr>
          <p:nvPr>
            <p:ph type="title"/>
          </p:nvPr>
        </p:nvSpPr>
        <p:spPr>
          <a:xfrm>
            <a:off x="2024063" y="0"/>
            <a:ext cx="8229600" cy="1143000"/>
          </a:xfrm>
        </p:spPr>
        <p:txBody>
          <a:bodyPr/>
          <a:lstStyle/>
          <a:p>
            <a:pPr eaLnBrk="1" hangingPunct="1"/>
            <a:r>
              <a:rPr lang="it-IT" altLang="it-IT"/>
              <a:t>Esercizio</a:t>
            </a:r>
          </a:p>
        </p:txBody>
      </p:sp>
      <p:sp>
        <p:nvSpPr>
          <p:cNvPr id="96259" name="Segnaposto contenuto 2"/>
          <p:cNvSpPr>
            <a:spLocks noGrp="1"/>
          </p:cNvSpPr>
          <p:nvPr>
            <p:ph idx="1"/>
          </p:nvPr>
        </p:nvSpPr>
        <p:spPr>
          <a:xfrm>
            <a:off x="1981200" y="928689"/>
            <a:ext cx="8229600" cy="5197475"/>
          </a:xfrm>
        </p:spPr>
        <p:txBody>
          <a:bodyPr/>
          <a:lstStyle/>
          <a:p>
            <a:pPr eaLnBrk="1" hangingPunct="1">
              <a:spcBef>
                <a:spcPct val="0"/>
              </a:spcBef>
            </a:pPr>
            <a:r>
              <a:rPr lang="it-IT" altLang="it-IT" sz="2400"/>
              <a:t>Scrivere un programma che stampi a video tutte le possibili N! permutazioni degli elementi di una lista di N interi.</a:t>
            </a:r>
          </a:p>
          <a:p>
            <a:pPr eaLnBrk="1" hangingPunct="1">
              <a:spcBef>
                <a:spcPct val="0"/>
              </a:spcBef>
            </a:pPr>
            <a:r>
              <a:rPr lang="it-IT" altLang="it-IT" sz="2400"/>
              <a:t>Il problema proposto si presta in modo naturale ad una formulazione ricorsiva, infatti:</a:t>
            </a:r>
          </a:p>
          <a:p>
            <a:pPr eaLnBrk="1" hangingPunct="1">
              <a:spcBef>
                <a:spcPct val="0"/>
              </a:spcBef>
            </a:pPr>
            <a:r>
              <a:rPr lang="it-IT" altLang="it-IT" sz="2400"/>
              <a:t>La lista è lunga “len” e inizialmente dobbiamo costruire le permutazioni di “n = len” elementi:</a:t>
            </a:r>
          </a:p>
          <a:p>
            <a:pPr lvl="1" eaLnBrk="1" hangingPunct="1"/>
            <a:r>
              <a:rPr lang="it-IT" altLang="it-IT" sz="2000">
                <a:solidFill>
                  <a:srgbClr val="00B050"/>
                </a:solidFill>
              </a:rPr>
              <a:t>Per generare tutte le possibili permutazioni di n elementi, si può pensare di tenere fisso l’ elemento in prima posizione e stampare l’intera sequenza per ognuna delle permutazioni dei restanti n-1 elementi.</a:t>
            </a:r>
          </a:p>
          <a:p>
            <a:pPr lvl="1" eaLnBrk="1" hangingPunct="1"/>
            <a:r>
              <a:rPr lang="it-IT" altLang="it-IT" sz="2000">
                <a:solidFill>
                  <a:srgbClr val="FF0000"/>
                </a:solidFill>
              </a:rPr>
              <a:t>Scambiare il primo degli n elementi  da permutare con il secondo</a:t>
            </a:r>
          </a:p>
          <a:p>
            <a:pPr lvl="1" eaLnBrk="1" hangingPunct="1"/>
            <a:r>
              <a:rPr lang="it-IT" altLang="it-IT" sz="2000">
                <a:solidFill>
                  <a:srgbClr val="FF0000"/>
                </a:solidFill>
              </a:rPr>
              <a:t>ripetere considerando n-1 elementi (tranne il primo)</a:t>
            </a:r>
          </a:p>
          <a:p>
            <a:pPr lvl="1" eaLnBrk="1" hangingPunct="1"/>
            <a:r>
              <a:rPr lang="it-IT" altLang="it-IT" sz="2000">
                <a:solidFill>
                  <a:srgbClr val="FF0000"/>
                </a:solidFill>
              </a:rPr>
              <a:t>scambiare nuovamente il primo degli n elementi con il secondo</a:t>
            </a:r>
            <a:endParaRPr lang="it-IT" altLang="it-IT" sz="2400">
              <a:solidFill>
                <a:srgbClr val="FF0000"/>
              </a:solidFill>
            </a:endParaRPr>
          </a:p>
          <a:p>
            <a:pPr lvl="1" eaLnBrk="1" hangingPunct="1"/>
            <a:r>
              <a:rPr lang="it-IT" altLang="it-IT" sz="2000">
                <a:solidFill>
                  <a:srgbClr val="0070C0"/>
                </a:solidFill>
              </a:rPr>
              <a:t>Scambiare il primo degli n elementi elemento con il terzo</a:t>
            </a:r>
          </a:p>
          <a:p>
            <a:pPr lvl="1" eaLnBrk="1" hangingPunct="1"/>
            <a:r>
              <a:rPr lang="it-IT" altLang="it-IT" sz="2000">
                <a:solidFill>
                  <a:srgbClr val="0070C0"/>
                </a:solidFill>
              </a:rPr>
              <a:t>ripetere considerando n-1 elementi</a:t>
            </a:r>
          </a:p>
          <a:p>
            <a:pPr lvl="1" eaLnBrk="1" hangingPunct="1"/>
            <a:r>
              <a:rPr lang="it-IT" altLang="it-IT" sz="2000">
                <a:solidFill>
                  <a:srgbClr val="0070C0"/>
                </a:solidFill>
              </a:rPr>
              <a:t>scambiare nuovamente il primo degli n elementi con il secondo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p:txBody>
          <a:bodyPr/>
          <a:lstStyle/>
          <a:p>
            <a:r>
              <a:rPr lang="it-IT" altLang="it-IT"/>
              <a:t>Esercizio</a:t>
            </a:r>
          </a:p>
        </p:txBody>
      </p:sp>
      <p:sp>
        <p:nvSpPr>
          <p:cNvPr id="15363" name="Segnaposto numero diapositiva 3"/>
          <p:cNvSpPr>
            <a:spLocks noGrp="1"/>
          </p:cNvSpPr>
          <p:nvPr>
            <p:ph type="sldNum" sz="quarter" idx="10"/>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None/>
            </a:pPr>
            <a:fld id="{F25A8565-47C3-472B-925D-385301093045}" type="slidenum">
              <a:rPr lang="it-IT" altLang="it-IT" sz="1200">
                <a:solidFill>
                  <a:srgbClr val="898989"/>
                </a:solidFill>
              </a:rPr>
              <a:pPr algn="l" fontAlgn="base">
                <a:spcBef>
                  <a:spcPct val="0"/>
                </a:spcBef>
                <a:spcAft>
                  <a:spcPct val="0"/>
                </a:spcAft>
                <a:buNone/>
              </a:pPr>
              <a:t>3</a:t>
            </a:fld>
            <a:endParaRPr lang="it-IT" altLang="it-IT" sz="1200">
              <a:solidFill>
                <a:srgbClr val="898989"/>
              </a:solidFill>
            </a:endParaRPr>
          </a:p>
        </p:txBody>
      </p:sp>
      <p:pic>
        <p:nvPicPr>
          <p:cNvPr id="15364"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2376"/>
            <a:ext cx="91440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numero diapositiva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AC2C84CC-4093-45C5-8577-D5A63748305D}" type="slidenum">
              <a:rPr lang="it-IT" altLang="it-IT" sz="1200">
                <a:solidFill>
                  <a:srgbClr val="898989"/>
                </a:solidFill>
              </a:rPr>
              <a:pPr fontAlgn="base">
                <a:spcBef>
                  <a:spcPct val="0"/>
                </a:spcBef>
                <a:spcAft>
                  <a:spcPct val="0"/>
                </a:spcAft>
                <a:buNone/>
              </a:pPr>
              <a:t>4</a:t>
            </a:fld>
            <a:endParaRPr lang="it-IT" altLang="it-IT" sz="1200">
              <a:solidFill>
                <a:srgbClr val="898989"/>
              </a:solidFill>
            </a:endParaRPr>
          </a:p>
        </p:txBody>
      </p:sp>
      <p:pic>
        <p:nvPicPr>
          <p:cNvPr id="17411"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88913"/>
            <a:ext cx="9040813"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olo 1"/>
          <p:cNvSpPr>
            <a:spLocks noGrp="1"/>
          </p:cNvSpPr>
          <p:nvPr>
            <p:ph type="title"/>
          </p:nvPr>
        </p:nvSpPr>
        <p:spPr>
          <a:xfrm>
            <a:off x="1992313" y="1"/>
            <a:ext cx="8229600" cy="1008063"/>
          </a:xfrm>
        </p:spPr>
        <p:txBody>
          <a:bodyPr/>
          <a:lstStyle/>
          <a:p>
            <a:r>
              <a:rPr lang="it-IT" altLang="it-IT"/>
              <a:t>Esercizio</a:t>
            </a:r>
          </a:p>
        </p:txBody>
      </p:sp>
      <p:sp>
        <p:nvSpPr>
          <p:cNvPr id="19459" name="Segnaposto contenuto 2"/>
          <p:cNvSpPr>
            <a:spLocks noGrp="1"/>
          </p:cNvSpPr>
          <p:nvPr>
            <p:ph idx="1"/>
          </p:nvPr>
        </p:nvSpPr>
        <p:spPr>
          <a:xfrm>
            <a:off x="1524000" y="1052513"/>
            <a:ext cx="9144000" cy="5073650"/>
          </a:xfrm>
        </p:spPr>
        <p:txBody>
          <a:bodyPr/>
          <a:lstStyle/>
          <a:p>
            <a:pPr>
              <a:spcBef>
                <a:spcPct val="0"/>
              </a:spcBef>
            </a:pPr>
            <a:r>
              <a:rPr lang="it-IT" altLang="it-IT" sz="2000"/>
              <a:t>I risultati della finale olimpica di nuoto della staffetta 4x100 stile libero sono rappresentati mediante una matrice di dimensioni 4x8 di triplette di elementi che rappresentano minuti, secondi e millisecondi</a:t>
            </a:r>
          </a:p>
          <a:p>
            <a:pPr>
              <a:spcBef>
                <a:spcPct val="0"/>
              </a:spcBef>
            </a:pPr>
            <a:r>
              <a:rPr lang="it-IT" altLang="it-IT" sz="2000"/>
              <a:t>Ogni cella rappresenta il risultato di un singolo frazionista e i risultati sono disposti nella matrice secondo la corsia (e.g. corsia 1 nella prima colonna) </a:t>
            </a:r>
          </a:p>
          <a:p>
            <a:pPr>
              <a:spcBef>
                <a:spcPct val="0"/>
              </a:spcBef>
            </a:pPr>
            <a:r>
              <a:rPr lang="it-IT" altLang="it-IT" sz="2000"/>
              <a:t>Scrivere una funzione che riceve in ingresso la matrice che contiene il risultato e restituisce il numero della corsia vincente</a:t>
            </a:r>
          </a:p>
          <a:p>
            <a:pPr>
              <a:spcBef>
                <a:spcPct val="0"/>
              </a:spcBef>
            </a:pPr>
            <a:r>
              <a:rPr lang="it-IT" altLang="it-IT" sz="2000"/>
              <a:t>Scrivere una funzione che riceve in ingresso la matrice che contiene il risultato e una variabile che contiene il record mondiale di staffetta e che restituisce True se il record mondiale è stato battuto, False altrimenti.</a:t>
            </a:r>
          </a:p>
        </p:txBody>
      </p:sp>
      <p:sp>
        <p:nvSpPr>
          <p:cNvPr id="19460" name="Segnaposto numero diapositiva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001D6909-5027-4BAA-B34C-921E657E7C99}" type="slidenum">
              <a:rPr lang="it-IT" altLang="it-IT" sz="1200">
                <a:solidFill>
                  <a:srgbClr val="898989"/>
                </a:solidFill>
              </a:rPr>
              <a:pPr fontAlgn="base">
                <a:spcBef>
                  <a:spcPct val="0"/>
                </a:spcBef>
                <a:spcAft>
                  <a:spcPct val="0"/>
                </a:spcAft>
                <a:buNone/>
              </a:pPr>
              <a:t>5</a:t>
            </a:fld>
            <a:endParaRPr lang="it-IT" altLang="it-IT"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it-IT" altLang="it-IT"/>
              <a:t>Esercizio</a:t>
            </a:r>
          </a:p>
        </p:txBody>
      </p:sp>
      <p:sp>
        <p:nvSpPr>
          <p:cNvPr id="20483" name="Segnaposto contenuto 2"/>
          <p:cNvSpPr>
            <a:spLocks noGrp="1"/>
          </p:cNvSpPr>
          <p:nvPr>
            <p:ph idx="1"/>
          </p:nvPr>
        </p:nvSpPr>
        <p:spPr/>
        <p:txBody>
          <a:bodyPr/>
          <a:lstStyle/>
          <a:p>
            <a:r>
              <a:rPr lang="it-IT" altLang="it-IT"/>
              <a:t>Scrivere una funzione che riceve in input una matrice di interi di dimensione N*N e restituisce un’opportuna struttura dati contenente tutti i punti della matrice contenenti un valore uguale al massimo valore contenuto nella matrice stessa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1"/>
          <p:cNvSpPr>
            <a:spLocks noGrp="1"/>
          </p:cNvSpPr>
          <p:nvPr>
            <p:ph type="title"/>
          </p:nvPr>
        </p:nvSpPr>
        <p:spPr>
          <a:xfrm>
            <a:off x="1919288" y="1"/>
            <a:ext cx="8229600" cy="652463"/>
          </a:xfrm>
        </p:spPr>
        <p:txBody>
          <a:bodyPr/>
          <a:lstStyle/>
          <a:p>
            <a:r>
              <a:rPr lang="it-IT" altLang="it-IT"/>
              <a:t>Esercizio</a:t>
            </a:r>
          </a:p>
        </p:txBody>
      </p:sp>
      <p:sp>
        <p:nvSpPr>
          <p:cNvPr id="22531" name="Segnaposto contenuto 2"/>
          <p:cNvSpPr>
            <a:spLocks noGrp="1"/>
          </p:cNvSpPr>
          <p:nvPr>
            <p:ph idx="1"/>
          </p:nvPr>
        </p:nvSpPr>
        <p:spPr>
          <a:xfrm>
            <a:off x="1981200" y="765175"/>
            <a:ext cx="8229600" cy="5360988"/>
          </a:xfrm>
        </p:spPr>
        <p:txBody>
          <a:bodyPr/>
          <a:lstStyle/>
          <a:p>
            <a:r>
              <a:rPr lang="it-IT" altLang="it-IT" sz="2400"/>
              <a:t>Scrivere un programma che definendo opportune funzioni, risolva il seguente problema. Date due stringhe S1 e S2, stabilire se S2 compare come sottosequenza di S1 e, in caso affermativo, a partire da quale indice. Creare quindi una nuova stringa S3 costruita come S1 meno la prima occorrenza della stringa S2. Non è permesso utilizzare le funzioni di libreria del linguaggio relative alla manipolazione di stringhe.</a:t>
            </a:r>
          </a:p>
          <a:p>
            <a:r>
              <a:rPr lang="it-IT" altLang="it-IT" sz="2400"/>
              <a:t>Esempio: S1 = “melograno”, S2 = “grano”; </a:t>
            </a:r>
          </a:p>
          <a:p>
            <a:pPr>
              <a:buFont typeface="Arial" panose="020B0604020202020204" pitchFamily="34" charset="0"/>
              <a:buNone/>
            </a:pPr>
            <a:r>
              <a:rPr lang="it-IT" altLang="it-IT" sz="2400"/>
              <a:t>	restituisce 5 (S2 è inclusa in S1 a partire dal 5° carattere) e </a:t>
            </a:r>
          </a:p>
          <a:p>
            <a:pPr>
              <a:buFont typeface="Arial" panose="020B0604020202020204" pitchFamily="34" charset="0"/>
              <a:buNone/>
            </a:pPr>
            <a:r>
              <a:rPr lang="it-IT" altLang="it-IT" sz="2400"/>
              <a:t>	S3 = “melo”.</a:t>
            </a:r>
          </a:p>
          <a:p>
            <a:r>
              <a:rPr lang="it-IT" altLang="it-IT" sz="2400"/>
              <a:t>Se fosse S1 = “sperpero”, S2 = “per”; </a:t>
            </a:r>
          </a:p>
          <a:p>
            <a:pPr>
              <a:buFont typeface="Arial" panose="020B0604020202020204" pitchFamily="34" charset="0"/>
              <a:buNone/>
            </a:pPr>
            <a:r>
              <a:rPr lang="it-IT" altLang="it-IT" sz="2400"/>
              <a:t>	il risultato è 2 e S3 = “spero”.</a:t>
            </a:r>
            <a:endParaRPr lang="it-IT" altLang="it-IT"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p:cNvSpPr>
            <a:spLocks noGrp="1"/>
          </p:cNvSpPr>
          <p:nvPr>
            <p:ph type="title"/>
          </p:nvPr>
        </p:nvSpPr>
        <p:spPr/>
        <p:txBody>
          <a:bodyPr/>
          <a:lstStyle/>
          <a:p>
            <a:r>
              <a:rPr lang="it-IT" altLang="it-IT"/>
              <a:t>Esercizio</a:t>
            </a:r>
          </a:p>
        </p:txBody>
      </p:sp>
      <p:sp>
        <p:nvSpPr>
          <p:cNvPr id="24579" name="Segnaposto contenuto 2"/>
          <p:cNvSpPr>
            <a:spLocks noGrp="1"/>
          </p:cNvSpPr>
          <p:nvPr>
            <p:ph idx="1"/>
          </p:nvPr>
        </p:nvSpPr>
        <p:spPr>
          <a:xfrm>
            <a:off x="1524000" y="1571626"/>
            <a:ext cx="9144000" cy="5286375"/>
          </a:xfrm>
        </p:spPr>
        <p:txBody>
          <a:bodyPr/>
          <a:lstStyle/>
          <a:p>
            <a:r>
              <a:rPr lang="it-IT" altLang="it-IT" sz="2400"/>
              <a:t>Si considerino due matrici di interi A e B, di uguali dimensioni (R e C, costanti, che indicano il numero di righe e colonne). Diciamo che A </a:t>
            </a:r>
            <a:r>
              <a:rPr lang="it-IT" altLang="it-IT" sz="2400" i="1"/>
              <a:t>domina</a:t>
            </a:r>
            <a:r>
              <a:rPr lang="it-IT" altLang="it-IT" sz="2400"/>
              <a:t> B se, confrontando i valori </a:t>
            </a:r>
            <a:r>
              <a:rPr lang="it-IT" altLang="it-IT" sz="2400" u="sng"/>
              <a:t>in posizioni</a:t>
            </a:r>
            <a:r>
              <a:rPr lang="it-IT" altLang="it-IT" sz="2400"/>
              <a:t> </a:t>
            </a:r>
            <a:r>
              <a:rPr lang="it-IT" altLang="it-IT" sz="2400" u="sng"/>
              <a:t>corrispondent</a:t>
            </a:r>
            <a:r>
              <a:rPr lang="it-IT" altLang="it-IT" sz="2400"/>
              <a:t>i, risulta che il numero dei valori in A maggiori dei corrispondenti valori in B </a:t>
            </a:r>
            <a:r>
              <a:rPr lang="it-IT" altLang="it-IT" sz="2400" u="sng"/>
              <a:t>è più grande</a:t>
            </a:r>
            <a:r>
              <a:rPr lang="it-IT" altLang="it-IT" sz="2400"/>
              <a:t> del numero di quelli di B maggiori dei corrispondenti in A e </a:t>
            </a:r>
            <a:r>
              <a:rPr lang="it-IT" altLang="it-IT" sz="2400" u="sng"/>
              <a:t>inoltre</a:t>
            </a:r>
            <a:r>
              <a:rPr lang="it-IT" altLang="it-IT" sz="2400"/>
              <a:t> gli elementi corrispondenti non sono </a:t>
            </a:r>
            <a:r>
              <a:rPr lang="it-IT" altLang="it-IT" sz="2400" u="sng"/>
              <a:t>mai uguali</a:t>
            </a:r>
            <a:r>
              <a:rPr lang="it-IT" altLang="it-IT" sz="2400"/>
              <a:t> (se due elementi corrispondenti sono uguali la dominanza non è definita). </a:t>
            </a:r>
          </a:p>
          <a:p>
            <a:r>
              <a:rPr lang="it-IT" altLang="it-IT" sz="2400"/>
              <a:t>Si codifiche la funzione </a:t>
            </a:r>
            <a:r>
              <a:rPr lang="it-IT" altLang="it-IT" sz="2400" b="1"/>
              <a:t>domina(</a:t>
            </a:r>
            <a:r>
              <a:rPr lang="it-IT" altLang="it-IT" sz="2400"/>
              <a:t>...</a:t>
            </a:r>
            <a:r>
              <a:rPr lang="it-IT" altLang="it-IT" sz="2400" b="1"/>
              <a:t>) </a:t>
            </a:r>
            <a:r>
              <a:rPr lang="it-IT" altLang="it-IT" sz="2400"/>
              <a:t>che riceve le matrici come parametri e restituisce 1 se la prima domina la seconda, -1 se la seconda domina la prima, 0 altrimenti.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olo 1"/>
          <p:cNvSpPr>
            <a:spLocks noGrp="1"/>
          </p:cNvSpPr>
          <p:nvPr>
            <p:ph type="title"/>
          </p:nvPr>
        </p:nvSpPr>
        <p:spPr/>
        <p:txBody>
          <a:bodyPr/>
          <a:lstStyle/>
          <a:p>
            <a:pPr eaLnBrk="1" hangingPunct="1"/>
            <a:r>
              <a:rPr lang="it-IT" altLang="it-IT"/>
              <a:t>Esercizio</a:t>
            </a:r>
          </a:p>
        </p:txBody>
      </p:sp>
      <p:sp>
        <p:nvSpPr>
          <p:cNvPr id="3" name="Segnaposto contenuto 2"/>
          <p:cNvSpPr>
            <a:spLocks noGrp="1"/>
          </p:cNvSpPr>
          <p:nvPr>
            <p:ph idx="1"/>
          </p:nvPr>
        </p:nvSpPr>
        <p:spPr>
          <a:xfrm>
            <a:off x="1738313" y="1600200"/>
            <a:ext cx="8786812" cy="5043488"/>
          </a:xfrm>
        </p:spPr>
        <p:txBody>
          <a:bodyPr rtlCol="0">
            <a:normAutofit fontScale="62500" lnSpcReduction="20000"/>
          </a:bodyPr>
          <a:lstStyle/>
          <a:p>
            <a:pPr eaLnBrk="1" fontAlgn="auto" hangingPunct="1">
              <a:spcAft>
                <a:spcPts val="0"/>
              </a:spcAft>
              <a:defRPr/>
            </a:pPr>
            <a:r>
              <a:rPr lang="it-IT" i="1" dirty="0" err="1"/>
              <a:t>SimpleScrabble</a:t>
            </a:r>
            <a:r>
              <a:rPr lang="it-IT" dirty="0"/>
              <a:t> è una versione del gioco </a:t>
            </a:r>
            <a:r>
              <a:rPr lang="it-IT" i="1" dirty="0" err="1"/>
              <a:t>Scrabble</a:t>
            </a:r>
            <a:r>
              <a:rPr lang="it-IT" dirty="0"/>
              <a:t> dove il valore delle parole dipende solo dalle lettere che le compongono. Ogni lettera ha un valore (da 1 a 10) ed è disponibile in un certo numero di esemplari (da 1 a 12). Il valore di una parola è la somma dei valori delle sue lettere. Gli </a:t>
            </a:r>
            <a:r>
              <a:rPr lang="it-IT" dirty="0" err="1"/>
              <a:t>array</a:t>
            </a:r>
            <a:r>
              <a:rPr lang="it-IT" dirty="0"/>
              <a:t> </a:t>
            </a:r>
            <a:r>
              <a:rPr lang="it-IT" b="1" dirty="0"/>
              <a:t>valore</a:t>
            </a:r>
            <a:r>
              <a:rPr lang="it-IT" dirty="0"/>
              <a:t> e </a:t>
            </a:r>
            <a:r>
              <a:rPr lang="it-IT" b="1" dirty="0"/>
              <a:t>numero</a:t>
            </a:r>
            <a:r>
              <a:rPr lang="it-IT" dirty="0"/>
              <a:t>, definiti nell'ambiente globale come segue, indicano il valore e il numero di esemplari disponibili di ognuna delle 26 lettere, in ordine alfabetico. Consideriamo per semplicità solo le lettere maiuscole.</a:t>
            </a:r>
          </a:p>
          <a:p>
            <a:pPr eaLnBrk="1" fontAlgn="auto" hangingPunct="1">
              <a:spcAft>
                <a:spcPts val="0"/>
              </a:spcAft>
              <a:defRPr/>
            </a:pPr>
            <a:r>
              <a:rPr lang="it-IT" dirty="0"/>
              <a:t>numero = [</a:t>
            </a:r>
            <a:r>
              <a:rPr lang="it-IT" dirty="0">
                <a:solidFill>
                  <a:srgbClr val="FF0000"/>
                </a:solidFill>
              </a:rPr>
              <a:t>9</a:t>
            </a:r>
            <a:r>
              <a:rPr lang="it-IT" dirty="0"/>
              <a:t>,</a:t>
            </a:r>
            <a:r>
              <a:rPr lang="it-IT" dirty="0">
                <a:solidFill>
                  <a:srgbClr val="0070C0"/>
                </a:solidFill>
              </a:rPr>
              <a:t>2</a:t>
            </a:r>
            <a:r>
              <a:rPr lang="it-IT" dirty="0"/>
              <a:t>,</a:t>
            </a:r>
            <a:r>
              <a:rPr lang="it-IT" dirty="0">
                <a:solidFill>
                  <a:srgbClr val="00B050"/>
                </a:solidFill>
              </a:rPr>
              <a:t>2</a:t>
            </a:r>
            <a:r>
              <a:rPr lang="it-IT" dirty="0"/>
              <a:t>,</a:t>
            </a:r>
            <a:r>
              <a:rPr lang="it-IT" dirty="0">
                <a:solidFill>
                  <a:srgbClr val="7030A0"/>
                </a:solidFill>
              </a:rPr>
              <a:t>4</a:t>
            </a:r>
            <a:r>
              <a:rPr lang="it-IT" dirty="0"/>
              <a:t>,</a:t>
            </a:r>
            <a:r>
              <a:rPr lang="it-IT" dirty="0">
                <a:solidFill>
                  <a:srgbClr val="5A5656"/>
                </a:solidFill>
              </a:rPr>
              <a:t>12</a:t>
            </a:r>
            <a:r>
              <a:rPr lang="it-IT" dirty="0"/>
              <a:t>,2,3,2,9,1,1,4,2,6,8,2,1,6,4,6,4,2,2,1,2,</a:t>
            </a:r>
            <a:r>
              <a:rPr lang="it-IT" dirty="0">
                <a:solidFill>
                  <a:srgbClr val="00B0F0"/>
                </a:solidFill>
              </a:rPr>
              <a:t>1</a:t>
            </a:r>
            <a:r>
              <a:rPr lang="it-IT" dirty="0"/>
              <a:t>]</a:t>
            </a:r>
          </a:p>
          <a:p>
            <a:pPr eaLnBrk="1" fontAlgn="auto" hangingPunct="1">
              <a:spcAft>
                <a:spcPts val="0"/>
              </a:spcAft>
              <a:defRPr/>
            </a:pPr>
            <a:r>
              <a:rPr lang="it-IT" dirty="0"/>
              <a:t>valore[</a:t>
            </a:r>
            <a:r>
              <a:rPr lang="it-IT" dirty="0">
                <a:solidFill>
                  <a:srgbClr val="FF0000"/>
                </a:solidFill>
              </a:rPr>
              <a:t>1</a:t>
            </a:r>
            <a:r>
              <a:rPr lang="it-IT" dirty="0"/>
              <a:t>,</a:t>
            </a:r>
            <a:r>
              <a:rPr lang="it-IT" dirty="0">
                <a:solidFill>
                  <a:srgbClr val="0070C0"/>
                </a:solidFill>
              </a:rPr>
              <a:t>2</a:t>
            </a:r>
            <a:r>
              <a:rPr lang="it-IT" dirty="0"/>
              <a:t>,</a:t>
            </a:r>
            <a:r>
              <a:rPr lang="it-IT" dirty="0">
                <a:solidFill>
                  <a:srgbClr val="00B050"/>
                </a:solidFill>
              </a:rPr>
              <a:t>3</a:t>
            </a:r>
            <a:r>
              <a:rPr lang="it-IT" dirty="0"/>
              <a:t>,</a:t>
            </a:r>
            <a:r>
              <a:rPr lang="it-IT" dirty="0">
                <a:solidFill>
                  <a:srgbClr val="7030A0"/>
                </a:solidFill>
              </a:rPr>
              <a:t>2</a:t>
            </a:r>
            <a:r>
              <a:rPr lang="it-IT" dirty="0"/>
              <a:t>,</a:t>
            </a:r>
            <a:r>
              <a:rPr lang="it-IT" dirty="0">
                <a:solidFill>
                  <a:srgbClr val="5A5656"/>
                </a:solidFill>
              </a:rPr>
              <a:t>1</a:t>
            </a:r>
            <a:r>
              <a:rPr lang="it-IT" dirty="0"/>
              <a:t>,4,2,4,1,8,5,1,3,1,1,3,10,1,1,1,1,4,4,8,4,</a:t>
            </a:r>
            <a:r>
              <a:rPr lang="it-IT" dirty="0">
                <a:solidFill>
                  <a:srgbClr val="00B0F0"/>
                </a:solidFill>
              </a:rPr>
              <a:t>10</a:t>
            </a:r>
            <a:r>
              <a:rPr lang="it-IT" dirty="0"/>
              <a:t>]</a:t>
            </a:r>
          </a:p>
          <a:p>
            <a:pPr eaLnBrk="1" fontAlgn="auto" hangingPunct="1">
              <a:spcAft>
                <a:spcPts val="0"/>
              </a:spcAft>
              <a:defRPr/>
            </a:pPr>
            <a:r>
              <a:rPr lang="it-IT" dirty="0"/>
              <a:t>Ci sono quindi </a:t>
            </a:r>
            <a:r>
              <a:rPr lang="it-IT" dirty="0">
                <a:solidFill>
                  <a:srgbClr val="FF0000"/>
                </a:solidFill>
              </a:rPr>
              <a:t>9 A da 1 punto</a:t>
            </a:r>
            <a:r>
              <a:rPr lang="it-IT" dirty="0"/>
              <a:t>, </a:t>
            </a:r>
            <a:r>
              <a:rPr lang="it-IT" dirty="0">
                <a:solidFill>
                  <a:srgbClr val="0070C0"/>
                </a:solidFill>
              </a:rPr>
              <a:t>2 B da 2 pt</a:t>
            </a:r>
            <a:r>
              <a:rPr lang="it-IT" dirty="0"/>
              <a:t>, </a:t>
            </a:r>
            <a:r>
              <a:rPr lang="it-IT" dirty="0">
                <a:solidFill>
                  <a:srgbClr val="00B050"/>
                </a:solidFill>
              </a:rPr>
              <a:t>2 C da 3 pt</a:t>
            </a:r>
            <a:r>
              <a:rPr lang="it-IT" dirty="0"/>
              <a:t>, </a:t>
            </a:r>
            <a:r>
              <a:rPr lang="it-IT" dirty="0">
                <a:solidFill>
                  <a:srgbClr val="7030A0"/>
                </a:solidFill>
              </a:rPr>
              <a:t>4 D da 2 pt</a:t>
            </a:r>
            <a:r>
              <a:rPr lang="it-IT" dirty="0"/>
              <a:t>, </a:t>
            </a:r>
            <a:r>
              <a:rPr lang="it-IT" dirty="0">
                <a:solidFill>
                  <a:srgbClr val="5A5656"/>
                </a:solidFill>
              </a:rPr>
              <a:t>12 E da 1 pt</a:t>
            </a:r>
            <a:r>
              <a:rPr lang="it-IT" dirty="0"/>
              <a:t>, …, </a:t>
            </a:r>
            <a:r>
              <a:rPr lang="it-IT" dirty="0">
                <a:solidFill>
                  <a:srgbClr val="00B0F0"/>
                </a:solidFill>
              </a:rPr>
              <a:t>1 Z da 10 pt</a:t>
            </a:r>
            <a:r>
              <a:rPr lang="it-IT" dirty="0"/>
              <a:t>.</a:t>
            </a:r>
          </a:p>
          <a:p>
            <a:pPr eaLnBrk="1" fontAlgn="auto" hangingPunct="1">
              <a:spcAft>
                <a:spcPts val="0"/>
              </a:spcAft>
              <a:defRPr/>
            </a:pPr>
            <a:r>
              <a:rPr lang="it-IT" dirty="0"/>
              <a:t>Una parola è valida se è di almeno 2 lettere ed è ottenibile con le lettere a disposizione (CAB vale 3+1+2=6 pt, KARAOKE non è valida, perché disponiamo di una sola K).</a:t>
            </a:r>
          </a:p>
          <a:p>
            <a:pPr eaLnBrk="1" fontAlgn="auto" hangingPunct="1">
              <a:spcAft>
                <a:spcPts val="0"/>
              </a:spcAft>
              <a:defRPr/>
            </a:pPr>
            <a:r>
              <a:rPr lang="it-IT" dirty="0"/>
              <a:t>Una funzione </a:t>
            </a:r>
            <a:r>
              <a:rPr lang="it-IT" b="1" dirty="0"/>
              <a:t>valida(</a:t>
            </a:r>
            <a:r>
              <a:rPr lang="it-IT" dirty="0"/>
              <a:t>...</a:t>
            </a:r>
            <a:r>
              <a:rPr lang="it-IT" b="1" dirty="0"/>
              <a:t>)</a:t>
            </a:r>
            <a:r>
              <a:rPr lang="it-IT" dirty="0"/>
              <a:t>, che restituisce 1 se la parola è valida, 0 altrimenti</a:t>
            </a:r>
          </a:p>
          <a:p>
            <a:pPr eaLnBrk="1" fontAlgn="auto" hangingPunct="1">
              <a:spcAft>
                <a:spcPts val="0"/>
              </a:spcAft>
              <a:defRPr/>
            </a:pPr>
            <a:r>
              <a:rPr lang="it-IT" dirty="0"/>
              <a:t>Una funzione </a:t>
            </a:r>
            <a:r>
              <a:rPr lang="it-IT" b="1" dirty="0"/>
              <a:t>punteggio(…)</a:t>
            </a:r>
            <a:r>
              <a:rPr lang="it-IT" dirty="0"/>
              <a:t> calcola e restituisce il valore della parola ricevuta come parametro, assegnando 0 alle parole </a:t>
            </a:r>
            <a:r>
              <a:rPr lang="it-IT" i="1" dirty="0"/>
              <a:t>non valide</a:t>
            </a:r>
            <a:r>
              <a:rPr lang="it-IT" dirty="0"/>
              <a:t>. </a:t>
            </a:r>
          </a:p>
          <a:p>
            <a:pPr eaLnBrk="1" fontAlgn="auto" hangingPunct="1">
              <a:spcAft>
                <a:spcPts val="0"/>
              </a:spcAft>
              <a:defRPr/>
            </a:pPr>
            <a:r>
              <a:rPr lang="it-IT" dirty="0"/>
              <a:t>Si codifichino le funzioni </a:t>
            </a:r>
            <a:r>
              <a:rPr lang="it-IT" b="1" dirty="0"/>
              <a:t>valida(…) </a:t>
            </a:r>
            <a:r>
              <a:rPr lang="it-IT" dirty="0"/>
              <a:t>e</a:t>
            </a:r>
            <a:r>
              <a:rPr lang="it-IT" b="1" dirty="0"/>
              <a:t> punteggio(</a:t>
            </a:r>
            <a:r>
              <a:rPr lang="it-IT" dirty="0"/>
              <a:t>...</a:t>
            </a:r>
            <a:r>
              <a:rPr lang="it-IT" b="1" dirty="0"/>
              <a:t>)</a:t>
            </a:r>
            <a:endParaRPr lang="it-IT" dirty="0"/>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2681</Words>
  <Application>Microsoft Office PowerPoint</Application>
  <PresentationFormat>Widescreen</PresentationFormat>
  <Paragraphs>193</Paragraphs>
  <Slides>24</Slides>
  <Notes>15</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24</vt:i4>
      </vt:variant>
    </vt:vector>
  </HeadingPairs>
  <TitlesOfParts>
    <vt:vector size="32" baseType="lpstr">
      <vt:lpstr>Arial</vt:lpstr>
      <vt:lpstr>Calibri</vt:lpstr>
      <vt:lpstr>Calibri Light</vt:lpstr>
      <vt:lpstr>Tahoma</vt:lpstr>
      <vt:lpstr>Times New Roman</vt:lpstr>
      <vt:lpstr>Tema di Office</vt:lpstr>
      <vt:lpstr>1_Tema di Office</vt:lpstr>
      <vt:lpstr>2_Tema di Office</vt:lpstr>
      <vt:lpstr>Esercizi su Funzioni</vt:lpstr>
      <vt:lpstr>Esercizio</vt:lpstr>
      <vt:lpstr>Esercizio</vt:lpstr>
      <vt:lpstr>Presentazione standard di PowerPoint</vt:lpstr>
      <vt:lpstr>Esercizio</vt:lpstr>
      <vt:lpstr>Esercizio</vt:lpstr>
      <vt:lpstr>Esercizio</vt:lpstr>
      <vt:lpstr>Esercizio</vt:lpstr>
      <vt:lpstr>Esercizio</vt:lpstr>
      <vt:lpstr>Esercizio</vt:lpstr>
      <vt:lpstr>Esercizio</vt:lpstr>
      <vt:lpstr>Esercizio</vt:lpstr>
      <vt:lpstr>Esercizio</vt:lpstr>
      <vt:lpstr>Esercizio</vt:lpstr>
      <vt:lpstr>Esercizio</vt:lpstr>
      <vt:lpstr>Presentazione standard di PowerPoint</vt:lpstr>
      <vt:lpstr>Esercizi Ricorsione</vt:lpstr>
      <vt:lpstr>Esercizio</vt:lpstr>
      <vt:lpstr>Presentazione standard di PowerPoint</vt:lpstr>
      <vt:lpstr>Esercizio</vt:lpstr>
      <vt:lpstr>Presentazione standard di PowerPoint</vt:lpstr>
      <vt:lpstr>Esercizio</vt:lpstr>
      <vt:lpstr>Presentazione standard di PowerPoint</vt:lpstr>
      <vt:lpstr>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Campi</dc:creator>
  <cp:lastModifiedBy>Alessandro Campi</cp:lastModifiedBy>
  <cp:revision>2</cp:revision>
  <dcterms:created xsi:type="dcterms:W3CDTF">2021-03-16T08:21:42Z</dcterms:created>
  <dcterms:modified xsi:type="dcterms:W3CDTF">2021-03-16T13:31:12Z</dcterms:modified>
</cp:coreProperties>
</file>