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76" r:id="rId2"/>
    <p:sldId id="977" r:id="rId3"/>
    <p:sldId id="979" r:id="rId4"/>
    <p:sldId id="983" r:id="rId5"/>
    <p:sldId id="987" r:id="rId6"/>
    <p:sldId id="989" r:id="rId7"/>
    <p:sldId id="990" r:id="rId8"/>
    <p:sldId id="991" r:id="rId9"/>
    <p:sldId id="994" r:id="rId10"/>
    <p:sldId id="995" r:id="rId11"/>
    <p:sldId id="1021" r:id="rId12"/>
    <p:sldId id="1020" r:id="rId13"/>
    <p:sldId id="996" r:id="rId14"/>
    <p:sldId id="997" r:id="rId15"/>
    <p:sldId id="998" r:id="rId16"/>
    <p:sldId id="275" r:id="rId17"/>
    <p:sldId id="1002" r:id="rId18"/>
    <p:sldId id="1003" r:id="rId19"/>
    <p:sldId id="1004" r:id="rId20"/>
    <p:sldId id="1005" r:id="rId21"/>
    <p:sldId id="1006" r:id="rId22"/>
    <p:sldId id="1007" r:id="rId23"/>
    <p:sldId id="1009" r:id="rId24"/>
    <p:sldId id="1010" r:id="rId25"/>
    <p:sldId id="1011" r:id="rId26"/>
    <p:sldId id="1012" r:id="rId27"/>
    <p:sldId id="1013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6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2A86C-82EB-4E5A-931E-1E068BD54311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3F834-A9D6-4712-87F3-483ADB18B6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1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7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75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78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37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88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43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01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82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08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45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1A88-2724-45A0-B304-5BF68E6EDF42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9CC1-E8C0-460A-8BF2-AE9BDB621D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65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Numpy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Computazione</a:t>
            </a:r>
            <a:r>
              <a:rPr lang="en-US" dirty="0"/>
              <a:t> </a:t>
            </a:r>
            <a:r>
              <a:rPr lang="en-US" dirty="0" err="1"/>
              <a:t>numerica</a:t>
            </a:r>
            <a:r>
              <a:rPr lang="en-US" dirty="0"/>
              <a:t>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88AC4-5F82-4ACC-88E1-BB23C61A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Determinante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CC602-D98D-421E-AFF6-3561FDCF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([[1,2], [3,4]]) 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np.linalg.det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print(D)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716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20DE7A-8958-4B80-B92C-9D451551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67" y="134881"/>
            <a:ext cx="6395466" cy="65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8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possiamo</a:t>
            </a:r>
            <a:r>
              <a:rPr lang="en-US" dirty="0"/>
              <a:t> </a:t>
            </a:r>
            <a:r>
              <a:rPr lang="en-US" dirty="0" err="1"/>
              <a:t>sommare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 di </a:t>
            </a:r>
            <a:r>
              <a:rPr lang="en-US" dirty="0" err="1"/>
              <a:t>dimensioni</a:t>
            </a:r>
            <a:r>
              <a:rPr lang="en-US" dirty="0"/>
              <a:t> diverse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48" y="294654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Dare </a:t>
            </a:r>
            <a:r>
              <a:rPr lang="en-US" dirty="0" err="1"/>
              <a:t>forme</a:t>
            </a:r>
            <a:r>
              <a:rPr lang="en-US" dirty="0"/>
              <a:t> diverse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([1,2,3,4,5,6])</a:t>
            </a:r>
          </a:p>
          <a:p>
            <a:pPr marL="0" indent="0">
              <a:buNone/>
            </a:pPr>
            <a:r>
              <a:rPr lang="en-US" dirty="0"/>
              <a:t>print(a)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a.reshape</a:t>
            </a:r>
            <a:r>
              <a:rPr lang="en-US" dirty="0"/>
              <a:t>(3,2)</a:t>
            </a:r>
          </a:p>
          <a:p>
            <a:pPr marL="0" indent="0">
              <a:buNone/>
            </a:pPr>
            <a:r>
              <a:rPr lang="en-US" dirty="0"/>
              <a:t>print(b)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a.reshape</a:t>
            </a:r>
            <a:r>
              <a:rPr lang="en-US" dirty="0"/>
              <a:t>(2,-1)</a:t>
            </a:r>
          </a:p>
          <a:p>
            <a:pPr marL="0" indent="0">
              <a:buNone/>
            </a:pPr>
            <a:r>
              <a:rPr lang="en-US" dirty="0"/>
              <a:t>print(c)</a:t>
            </a:r>
          </a:p>
          <a:p>
            <a:pPr marL="0" indent="0">
              <a:buNone/>
            </a:pPr>
            <a:r>
              <a:rPr lang="en-US" dirty="0"/>
              <a:t>d = </a:t>
            </a:r>
            <a:r>
              <a:rPr lang="en-US" dirty="0" err="1"/>
              <a:t>c.ravel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restituiscono</a:t>
            </a:r>
            <a:r>
              <a:rPr lang="en-US" dirty="0"/>
              <a:t> o </a:t>
            </a:r>
            <a:r>
              <a:rPr lang="en-US" b="1" dirty="0" err="1"/>
              <a:t>viste</a:t>
            </a:r>
            <a:r>
              <a:rPr lang="en-US" b="1" dirty="0"/>
              <a:t> </a:t>
            </a:r>
            <a:r>
              <a:rPr lang="en-US" dirty="0"/>
              <a:t>o </a:t>
            </a:r>
            <a:r>
              <a:rPr lang="en-US" b="1" dirty="0" err="1"/>
              <a:t>copie</a:t>
            </a:r>
            <a:endParaRPr lang="en-US" dirty="0"/>
          </a:p>
          <a:p>
            <a:r>
              <a:rPr lang="en-US" dirty="0"/>
              <a:t>Le </a:t>
            </a:r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condividono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con </a:t>
            </a:r>
            <a:r>
              <a:rPr lang="en-US" dirty="0" err="1"/>
              <a:t>l'array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, come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strutture</a:t>
            </a:r>
            <a:r>
              <a:rPr lang="en-US" dirty="0"/>
              <a:t> </a:t>
            </a:r>
            <a:r>
              <a:rPr lang="en-US" dirty="0" err="1"/>
              <a:t>puntate</a:t>
            </a:r>
            <a:r>
              <a:rPr lang="en-US" dirty="0"/>
              <a:t> C.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 una vista è una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 del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originale</a:t>
            </a:r>
            <a:endParaRPr lang="en-US" dirty="0"/>
          </a:p>
          <a:p>
            <a:r>
              <a:rPr lang="en-US" dirty="0" err="1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</a:t>
            </a:r>
            <a:r>
              <a:rPr lang="en-US" dirty="0" err="1"/>
              <a:t>rendono</a:t>
            </a:r>
            <a:r>
              <a:rPr lang="en-US" dirty="0"/>
              <a:t> </a:t>
            </a:r>
            <a:r>
              <a:rPr lang="en-US" dirty="0" err="1"/>
              <a:t>esplicito</a:t>
            </a:r>
            <a:r>
              <a:rPr lang="en-US" dirty="0"/>
              <a:t> se fare </a:t>
            </a:r>
            <a:r>
              <a:rPr lang="en-US" dirty="0" err="1"/>
              <a:t>copie</a:t>
            </a:r>
            <a:r>
              <a:rPr lang="en-US" dirty="0"/>
              <a:t> o </a:t>
            </a:r>
            <a:r>
              <a:rPr lang="en-US" dirty="0" err="1"/>
              <a:t>viste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Trasposizione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matematici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matematiche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"element-wise"</a:t>
            </a:r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logici</a:t>
            </a:r>
            <a:r>
              <a:rPr lang="en-US" dirty="0"/>
              <a:t>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vettori</a:t>
            </a:r>
            <a:r>
              <a:rPr lang="en-US" dirty="0"/>
              <a:t> di </a:t>
            </a:r>
            <a:r>
              <a:rPr lang="en-US" dirty="0" err="1"/>
              <a:t>booleani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261899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57EE02-C104-48BB-9CAE-09CF973A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matematici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62" y="2720665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6A4EAB-4A32-4353-B99E-EA159D18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matematici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Cos'è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e Matplotlib </a:t>
            </a:r>
            <a:r>
              <a:rPr lang="en-US" dirty="0" err="1"/>
              <a:t>offrono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stile MATLAB in python</a:t>
            </a:r>
          </a:p>
          <a:p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dirty="0" err="1"/>
              <a:t>gestire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Array </a:t>
            </a:r>
            <a:r>
              <a:rPr lang="en-US" dirty="0" err="1"/>
              <a:t>multidimensionali</a:t>
            </a:r>
            <a:r>
              <a:rPr lang="en-US" dirty="0"/>
              <a:t> (</a:t>
            </a:r>
            <a:r>
              <a:rPr lang="en-US" dirty="0" err="1"/>
              <a:t>matrici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Computazioni</a:t>
            </a:r>
            <a:r>
              <a:rPr lang="en-US" dirty="0"/>
              <a:t> </a:t>
            </a:r>
            <a:r>
              <a:rPr lang="en-US" dirty="0" err="1"/>
              <a:t>numeriche</a:t>
            </a:r>
            <a:r>
              <a:rPr lang="en-US" dirty="0"/>
              <a:t> (</a:t>
            </a: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Funzioni</a:t>
            </a:r>
            <a:r>
              <a:rPr lang="en-US" dirty="0"/>
              <a:t> di alto </a:t>
            </a:r>
            <a:r>
              <a:rPr lang="en-US" dirty="0" err="1"/>
              <a:t>livello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19" y="2273282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A0C9135-8613-4EF0-8970-8C39AD0A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matematici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np.exp</a:t>
            </a:r>
            <a:endParaRPr lang="en-US" dirty="0"/>
          </a:p>
          <a:p>
            <a:r>
              <a:rPr lang="en-US" dirty="0" err="1"/>
              <a:t>np.sqrt</a:t>
            </a:r>
            <a:endParaRPr lang="en-US" dirty="0"/>
          </a:p>
          <a:p>
            <a:r>
              <a:rPr lang="en-US" dirty="0" err="1"/>
              <a:t>np.sin</a:t>
            </a:r>
            <a:endParaRPr lang="en-US" dirty="0"/>
          </a:p>
          <a:p>
            <a:r>
              <a:rPr lang="en-US" dirty="0" err="1"/>
              <a:t>np.cos</a:t>
            </a:r>
            <a:endParaRPr lang="en-US" dirty="0"/>
          </a:p>
          <a:p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matematiche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42" y="198163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slices 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820863"/>
            <a:ext cx="1140256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mette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uguali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a zero le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caselle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&lt;10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Gli</a:t>
            </a:r>
            <a:r>
              <a:rPr lang="en-US" dirty="0"/>
              <a:t> Slices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b="1" dirty="0" err="1"/>
              <a:t>viste</a:t>
            </a:r>
            <a:r>
              <a:rPr lang="en-US" dirty="0"/>
              <a:t>: </a:t>
            </a:r>
            <a:r>
              <a:rPr lang="en-US" dirty="0" err="1"/>
              <a:t>scrivendo</a:t>
            </a:r>
            <a:r>
              <a:rPr lang="en-US" dirty="0"/>
              <a:t> in </a:t>
            </a:r>
            <a:r>
              <a:rPr lang="en-US" dirty="0" err="1"/>
              <a:t>uno</a:t>
            </a:r>
            <a:r>
              <a:rPr lang="en-US" dirty="0"/>
              <a:t> slice </a:t>
            </a:r>
            <a:r>
              <a:rPr lang="en-US" dirty="0" err="1"/>
              <a:t>sovrascrivo</a:t>
            </a:r>
            <a:r>
              <a:rPr lang="en-US" dirty="0"/>
              <a:t> </a:t>
            </a:r>
            <a:r>
              <a:rPr lang="en-US" dirty="0" err="1"/>
              <a:t>l'array</a:t>
            </a:r>
            <a:r>
              <a:rPr lang="en-US" dirty="0"/>
              <a:t> </a:t>
            </a:r>
            <a:r>
              <a:rPr lang="en-US" dirty="0" err="1"/>
              <a:t>originale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print(b)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Perché</a:t>
            </a:r>
            <a:r>
              <a:rPr lang="en-US" dirty="0"/>
              <a:t>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effettua</a:t>
            </a:r>
            <a:r>
              <a:rPr lang="en-US" dirty="0"/>
              <a:t> </a:t>
            </a:r>
            <a:r>
              <a:rPr lang="en-US" dirty="0" err="1"/>
              <a:t>computazioni</a:t>
            </a:r>
            <a:r>
              <a:rPr lang="en-US" dirty="0"/>
              <a:t> </a:t>
            </a:r>
            <a:r>
              <a:rPr lang="en-US" dirty="0" err="1"/>
              <a:t>numeriche</a:t>
            </a:r>
            <a:r>
              <a:rPr lang="en-US" dirty="0"/>
              <a:t> molto lentamente</a:t>
            </a:r>
          </a:p>
          <a:p>
            <a:r>
              <a:rPr lang="en-US" dirty="0"/>
              <a:t>Una </a:t>
            </a:r>
            <a:r>
              <a:rPr lang="en-US" dirty="0" err="1"/>
              <a:t>moltiplicazione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matrici</a:t>
            </a:r>
            <a:r>
              <a:rPr lang="en-US" dirty="0"/>
              <a:t> 1000 x 1000</a:t>
            </a:r>
          </a:p>
          <a:p>
            <a:pPr lvl="1"/>
            <a:r>
              <a:rPr lang="en-US" dirty="0"/>
              <a:t>In Python </a:t>
            </a:r>
            <a:r>
              <a:rPr lang="en-US" dirty="0" err="1"/>
              <a:t>richiede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di 10 </a:t>
            </a:r>
            <a:r>
              <a:rPr lang="en-US" dirty="0" err="1"/>
              <a:t>minuti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impiega</a:t>
            </a:r>
            <a:r>
              <a:rPr lang="en-US" dirty="0"/>
              <a:t> circa 0.03 secondi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Vettori</a:t>
            </a:r>
            <a:r>
              <a:rPr lang="en-US" dirty="0"/>
              <a:t> </a:t>
            </a:r>
          </a:p>
          <a:p>
            <a:r>
              <a:rPr lang="en-US" dirty="0" err="1"/>
              <a:t>Matrici</a:t>
            </a:r>
            <a:endParaRPr lang="en-US" dirty="0"/>
          </a:p>
          <a:p>
            <a:r>
              <a:rPr lang="en-US" dirty="0" err="1"/>
              <a:t>Immagini</a:t>
            </a:r>
            <a:endParaRPr lang="en-US" dirty="0"/>
          </a:p>
          <a:p>
            <a:r>
              <a:rPr lang="en-US" dirty="0" err="1"/>
              <a:t>Tensori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2160" y="-327819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2160" y="-327819"/>
                <a:ext cx="5181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 descr="Image result for bulldog puppy english">
            <a:extLst>
              <a:ext uri="{FF2B5EF4-FFF2-40B4-BE49-F238E27FC236}">
                <a16:creationId xmlns:a16="http://schemas.microsoft.com/office/drawing/2014/main" id="{CFC1FF6C-1593-4F22-A670-21F62E8F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85" y="3233216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tensor">
            <a:extLst>
              <a:ext uri="{FF2B5EF4-FFF2-40B4-BE49-F238E27FC236}">
                <a16:creationId xmlns:a16="http://schemas.microsoft.com/office/drawing/2014/main" id="{BF8092FE-632C-4234-93E9-36E34320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698" y="2280332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i.gyazo.com/10b67bfe29096e8ad7b31c72efc7c05c.png">
            <a:extLst>
              <a:ext uri="{FF2B5EF4-FFF2-40B4-BE49-F238E27FC236}">
                <a16:creationId xmlns:a16="http://schemas.microsoft.com/office/drawing/2014/main" id="{F7D120E2-3064-4AC6-A7E1-8013BA37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638" y="4890182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69975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print(a)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Gli</a:t>
            </a:r>
            <a:r>
              <a:rPr lang="en-US" sz="2000" dirty="0"/>
              <a:t> array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avere</a:t>
            </a:r>
            <a:r>
              <a:rPr lang="en-US" sz="2000" dirty="0"/>
              <a:t>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/>
              <a:t>dimensioni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zero (</a:t>
            </a:r>
            <a:r>
              <a:rPr lang="en-US" sz="2000" dirty="0" err="1"/>
              <a:t>uno</a:t>
            </a:r>
            <a:r>
              <a:rPr lang="en-US" sz="2000" dirty="0"/>
              <a:t> </a:t>
            </a:r>
            <a:r>
              <a:rPr lang="en-US" sz="2000" dirty="0" err="1"/>
              <a:t>scalare</a:t>
            </a:r>
            <a:r>
              <a:rPr lang="en-US" sz="20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Gli</a:t>
            </a:r>
            <a:r>
              <a:rPr lang="en-US" sz="2000" dirty="0"/>
              <a:t> array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tipizzati</a:t>
            </a:r>
            <a:r>
              <a:rPr lang="en-US" sz="2000" dirty="0"/>
              <a:t>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Gli</a:t>
            </a:r>
            <a:r>
              <a:rPr lang="en-US" sz="2000" dirty="0"/>
              <a:t> arrays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densi</a:t>
            </a:r>
            <a:r>
              <a:rPr lang="en-US" sz="2000" dirty="0"/>
              <a:t>: </a:t>
            </a:r>
            <a:r>
              <a:rPr lang="en-US" sz="2000" dirty="0" err="1"/>
              <a:t>tutti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dell'array</a:t>
            </a:r>
            <a:r>
              <a:rPr lang="en-US" sz="2000" dirty="0"/>
              <a:t> </a:t>
            </a:r>
            <a:r>
              <a:rPr lang="en-US" sz="2000" dirty="0" err="1"/>
              <a:t>esistono</a:t>
            </a:r>
            <a:r>
              <a:rPr lang="en-US" sz="2000" dirty="0"/>
              <a:t> e </a:t>
            </a:r>
            <a:r>
              <a:rPr lang="en-US" sz="2000" dirty="0" err="1"/>
              <a:t>hanno</a:t>
            </a:r>
            <a:r>
              <a:rPr lang="en-US" sz="2000" dirty="0"/>
              <a:t> lo </a:t>
            </a:r>
            <a:r>
              <a:rPr lang="en-US" sz="2000" dirty="0" err="1"/>
              <a:t>stesso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fr-FR" dirty="0"/>
              <a:t>x=</a:t>
            </a:r>
            <a:r>
              <a:rPr lang="fr-FR" dirty="0" err="1"/>
              <a:t>np.ones</a:t>
            </a:r>
            <a:r>
              <a:rPr lang="fr-FR" dirty="0"/>
              <a:t>((5,7))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(x)</a:t>
            </a:r>
            <a:endParaRPr lang="en-US" dirty="0" err="1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np.arange</a:t>
            </a:r>
            <a:endParaRPr lang="en-US" b="1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99616"/>
            <a:ext cx="8970264" cy="5358384"/>
          </a:xfrm>
        </p:spPr>
        <p:txBody>
          <a:bodyPr>
            <a:normAutofit fontScale="55000" lnSpcReduction="20000"/>
          </a:bodyPr>
          <a:lstStyle/>
          <a:p>
            <a:r>
              <a:rPr lang="en-US" sz="6500" b="1" dirty="0" err="1"/>
              <a:t>np.concatenate</a:t>
            </a:r>
            <a:endParaRPr lang="en-US" sz="6500" b="1" dirty="0"/>
          </a:p>
          <a:p>
            <a:pPr marL="0" indent="0">
              <a:buNone/>
            </a:pPr>
            <a:endParaRPr lang="en-US" sz="4900" b="1" dirty="0"/>
          </a:p>
          <a:p>
            <a:pPr marL="0" indent="0">
              <a:buNone/>
            </a:pPr>
            <a:r>
              <a:rPr lang="en-US" sz="4900" dirty="0"/>
              <a:t>x=</a:t>
            </a:r>
            <a:r>
              <a:rPr lang="en-US" sz="4900" dirty="0" err="1"/>
              <a:t>np.ones</a:t>
            </a:r>
            <a:r>
              <a:rPr lang="en-US" sz="4900" dirty="0"/>
              <a:t>((5,7))</a:t>
            </a:r>
          </a:p>
          <a:p>
            <a:pPr marL="0" indent="0">
              <a:buNone/>
            </a:pPr>
            <a:r>
              <a:rPr lang="en-US" sz="4900" dirty="0"/>
              <a:t>print(x)</a:t>
            </a:r>
          </a:p>
          <a:p>
            <a:pPr marL="0" indent="0">
              <a:buNone/>
            </a:pPr>
            <a:r>
              <a:rPr lang="en-US" sz="4900" dirty="0"/>
              <a:t>y=</a:t>
            </a:r>
            <a:r>
              <a:rPr lang="en-US" sz="4900" dirty="0" err="1"/>
              <a:t>np.zeros</a:t>
            </a:r>
            <a:r>
              <a:rPr lang="en-US" sz="4900" dirty="0"/>
              <a:t>((4,7))</a:t>
            </a:r>
          </a:p>
          <a:p>
            <a:pPr marL="0" indent="0">
              <a:buNone/>
            </a:pPr>
            <a:r>
              <a:rPr lang="en-US" sz="4900" dirty="0"/>
              <a:t>print(y)</a:t>
            </a:r>
          </a:p>
          <a:p>
            <a:pPr marL="0" indent="0">
              <a:buNone/>
            </a:pPr>
            <a:r>
              <a:rPr lang="en-US" sz="4900" dirty="0"/>
              <a:t>z=</a:t>
            </a:r>
            <a:r>
              <a:rPr lang="en-US" sz="4900" dirty="0" err="1"/>
              <a:t>np.zeros</a:t>
            </a:r>
            <a:r>
              <a:rPr lang="en-US" sz="4900" dirty="0"/>
              <a:t>((5,3))</a:t>
            </a:r>
          </a:p>
          <a:p>
            <a:pPr marL="0" indent="0">
              <a:buNone/>
            </a:pPr>
            <a:r>
              <a:rPr lang="en-US" sz="4900" dirty="0"/>
              <a:t>print(z)</a:t>
            </a:r>
          </a:p>
          <a:p>
            <a:pPr marL="0" indent="0">
              <a:buNone/>
            </a:pPr>
            <a:r>
              <a:rPr lang="en-US" sz="4900" dirty="0"/>
              <a:t>w=</a:t>
            </a:r>
            <a:r>
              <a:rPr lang="en-US" sz="4900" dirty="0" err="1"/>
              <a:t>np.concatenate</a:t>
            </a:r>
            <a:r>
              <a:rPr lang="en-US" sz="4900" dirty="0"/>
              <a:t>((</a:t>
            </a:r>
            <a:r>
              <a:rPr lang="en-US" sz="4900" dirty="0" err="1"/>
              <a:t>x,y</a:t>
            </a:r>
            <a:r>
              <a:rPr lang="en-US" sz="4900" dirty="0"/>
              <a:t>))</a:t>
            </a:r>
          </a:p>
          <a:p>
            <a:pPr marL="0" indent="0">
              <a:buNone/>
            </a:pPr>
            <a:r>
              <a:rPr lang="en-US" sz="4900" dirty="0"/>
              <a:t>print(w)</a:t>
            </a:r>
          </a:p>
          <a:p>
            <a:pPr marL="0" indent="0">
              <a:buNone/>
            </a:pPr>
            <a:r>
              <a:rPr lang="en-US" sz="4900" dirty="0"/>
              <a:t>v=</a:t>
            </a:r>
            <a:r>
              <a:rPr lang="en-US" sz="4900" dirty="0" err="1"/>
              <a:t>np.concatenate</a:t>
            </a:r>
            <a:r>
              <a:rPr lang="en-US" sz="4900" dirty="0"/>
              <a:t>((</a:t>
            </a:r>
            <a:r>
              <a:rPr lang="en-US" sz="4900" dirty="0" err="1"/>
              <a:t>x,z</a:t>
            </a:r>
            <a:r>
              <a:rPr lang="en-US" sz="4900" dirty="0"/>
              <a:t>))#da </a:t>
            </a:r>
            <a:r>
              <a:rPr lang="en-US" sz="4900" dirty="0" err="1"/>
              <a:t>errore</a:t>
            </a:r>
            <a:endParaRPr lang="en-US" sz="4900" dirty="0"/>
          </a:p>
          <a:p>
            <a:pPr marL="0" indent="0">
              <a:buNone/>
            </a:pPr>
            <a:r>
              <a:rPr lang="en-US" sz="4900" dirty="0"/>
              <a:t>print(v)</a:t>
            </a:r>
          </a:p>
          <a:p>
            <a:pPr marL="0" indent="0">
              <a:buNone/>
            </a:pPr>
            <a:endParaRPr lang="en-US" dirty="0" err="1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74" y="1"/>
            <a:ext cx="42188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8EF627-F2B8-40D3-88EE-424C3FA87B30}"/>
              </a:ext>
            </a:extLst>
          </p:cNvPr>
          <p:cNvSpPr/>
          <p:nvPr/>
        </p:nvSpPr>
        <p:spPr>
          <a:xfrm>
            <a:off x="5398008" y="56140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700" dirty="0"/>
              <a:t>v=</a:t>
            </a:r>
            <a:r>
              <a:rPr lang="it-IT" sz="2700" dirty="0" err="1"/>
              <a:t>np.concatenate</a:t>
            </a:r>
            <a:r>
              <a:rPr lang="it-IT" sz="2700" dirty="0"/>
              <a:t>((</a:t>
            </a:r>
            <a:r>
              <a:rPr lang="it-IT" sz="2700" dirty="0" err="1"/>
              <a:t>x,z</a:t>
            </a:r>
            <a:r>
              <a:rPr lang="it-IT" sz="2700" dirty="0"/>
              <a:t>)</a:t>
            </a:r>
            <a:r>
              <a:rPr lang="it-IT" sz="2700" dirty="0">
                <a:solidFill>
                  <a:srgbClr val="FF0000"/>
                </a:solidFill>
              </a:rPr>
              <a:t>,</a:t>
            </a:r>
            <a:r>
              <a:rPr lang="it-IT" sz="2700" dirty="0" err="1">
                <a:solidFill>
                  <a:srgbClr val="FF0000"/>
                </a:solidFill>
              </a:rPr>
              <a:t>axis</a:t>
            </a:r>
            <a:r>
              <a:rPr lang="it-IT" sz="2700" dirty="0">
                <a:solidFill>
                  <a:srgbClr val="FF0000"/>
                </a:solidFill>
              </a:rPr>
              <a:t>=1</a:t>
            </a:r>
            <a:r>
              <a:rPr lang="it-IT" sz="2700" dirty="0"/>
              <a:t>)</a:t>
            </a:r>
          </a:p>
          <a:p>
            <a:r>
              <a:rPr lang="it-IT" sz="2700" dirty="0" err="1"/>
              <a:t>print</a:t>
            </a:r>
            <a:r>
              <a:rPr lang="it-IT" sz="2700" dirty="0"/>
              <a:t>(v)</a:t>
            </a:r>
          </a:p>
        </p:txBody>
      </p:sp>
      <p:pic>
        <p:nvPicPr>
          <p:cNvPr id="7" name="Picture 4" descr="https://i.gyazo.com/9b34cbafccfb8d9f78bdc66e8a0b283c.png">
            <a:extLst>
              <a:ext uri="{FF2B5EF4-FFF2-40B4-BE49-F238E27FC236}">
                <a16:creationId xmlns:a16="http://schemas.microsoft.com/office/drawing/2014/main" id="{69BD2688-4D6C-447A-A267-F10891A29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374" y="3116365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0923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Widescreen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Tema di Office</vt:lpstr>
      <vt:lpstr>Numpy</vt:lpstr>
      <vt:lpstr>Cos'è Numpy?</vt:lpstr>
      <vt:lpstr>Perché NumPy?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Determinante</vt:lpstr>
      <vt:lpstr>Presentazione standard di PowerPoint</vt:lpstr>
      <vt:lpstr>Arrays</vt:lpstr>
      <vt:lpstr>Dare forme diverse</vt:lpstr>
      <vt:lpstr>Return values</vt:lpstr>
      <vt:lpstr>Trasposizione</vt:lpstr>
      <vt:lpstr>Operatori matematici</vt:lpstr>
      <vt:lpstr>Operatori matematici</vt:lpstr>
      <vt:lpstr>Operatori matematici</vt:lpstr>
      <vt:lpstr>Operatori matematici</vt:lpstr>
      <vt:lpstr>Math, upcasting</vt:lpstr>
      <vt:lpstr>Math, universal functions</vt:lpstr>
      <vt:lpstr>Funzioni matematiche</vt:lpstr>
      <vt:lpstr>Indexing</vt:lpstr>
      <vt:lpstr>Indexing, slices e arrays</vt:lpstr>
      <vt:lpstr>Python Slicing</vt:lpstr>
      <vt:lpstr>Axes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</dc:title>
  <dc:creator>Alessandro Campi</dc:creator>
  <cp:lastModifiedBy>Alessandro Campi</cp:lastModifiedBy>
  <cp:revision>71</cp:revision>
  <dcterms:created xsi:type="dcterms:W3CDTF">2018-01-08T17:43:10Z</dcterms:created>
  <dcterms:modified xsi:type="dcterms:W3CDTF">2021-03-23T18:03:28Z</dcterms:modified>
</cp:coreProperties>
</file>