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2D805C-D4CE-45E0-804F-084237F84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1BC748-94C5-4CF1-9C5A-8768BF48C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BEBF63-67B1-42FF-8135-CB8A8B8E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C4F5-C732-4A2C-A9AA-CB83AF4B5FE3}" type="datetimeFigureOut">
              <a:rPr lang="it-IT" smtClean="0"/>
              <a:t>21/05/2021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1746B2-F720-4A04-9355-3892D1A7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62320E-83AF-4286-B545-330CAC58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AFD3-57E7-465D-AF51-D7E6E41C19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511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7C9059-7258-47D6-B3FC-691F1EA2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01061EE-C2B3-46BD-892F-E38F12CF6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E6FC2B-8496-449F-9ECD-37B24522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C4F5-C732-4A2C-A9AA-CB83AF4B5FE3}" type="datetimeFigureOut">
              <a:rPr lang="it-IT" smtClean="0"/>
              <a:t>21/05/2021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7EE736-4B40-41FA-BE10-88D738EF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79C937-F626-4037-8CBC-24D029C0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AFD3-57E7-465D-AF51-D7E6E41C19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70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D22B637-9340-451E-93AE-249F8FAA5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A9FD54-DE0E-46FA-B936-82ADC278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65D22C-B297-406B-9641-3E9833FD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C4F5-C732-4A2C-A9AA-CB83AF4B5FE3}" type="datetimeFigureOut">
              <a:rPr lang="it-IT" smtClean="0"/>
              <a:t>21/05/2021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F95CE7-D814-4BED-87CE-6DC61174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F4301E-02F5-49E1-B26A-4454A517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AFD3-57E7-465D-AF51-D7E6E41C19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70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01B4AD-E94E-43C0-9D8D-D0F321BC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D7A4BA-145A-4244-9856-1DEF58719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43C846-7E27-48FF-ACD9-38C703B06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C4F5-C732-4A2C-A9AA-CB83AF4B5FE3}" type="datetimeFigureOut">
              <a:rPr lang="it-IT" smtClean="0"/>
              <a:t>21/05/2021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7431CB-C7E5-4E43-94B1-8591C563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111235-8F39-4BCA-A4FB-E434AE5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AFD3-57E7-465D-AF51-D7E6E41C19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021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E164C6-CDFC-49B5-ABEC-AEB6133A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2A38BD-91E3-41C5-A404-FF0F27D4C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FBA22C-B957-403B-8179-FCEB17BC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C4F5-C732-4A2C-A9AA-CB83AF4B5FE3}" type="datetimeFigureOut">
              <a:rPr lang="it-IT" smtClean="0"/>
              <a:t>21/05/2021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DFB58D-25FB-4CF6-81C9-7F649009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8D4959-662C-4C56-A3C5-A6F32079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AFD3-57E7-465D-AF51-D7E6E41C19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68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FBD9C3-C628-451E-A910-432F1CFA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0FB364-0380-434F-B64B-701689668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33F631-6347-4466-873B-AAEB66055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5884DE-DD2C-493E-85EC-DDE35571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C4F5-C732-4A2C-A9AA-CB83AF4B5FE3}" type="datetimeFigureOut">
              <a:rPr lang="it-IT" smtClean="0"/>
              <a:t>21/05/2021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1A5D9C-6FF0-477E-94EC-CB8821F9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F21E58-8C89-451B-AB5E-2E78FCEE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AFD3-57E7-465D-AF51-D7E6E41C19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70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C31B21-482B-4314-9937-54F86CA0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8BAAC6-B8C3-4AD2-BF5D-FC4D532E1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D962D43-39EC-4481-A969-DEDDC7B57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986F61-B85C-4689-95BD-EC77C2C8D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7D3F0C2-A69A-40BB-A5CB-13E6F3034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F084B95-283F-49F9-BFEA-BF6CB4C2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C4F5-C732-4A2C-A9AA-CB83AF4B5FE3}" type="datetimeFigureOut">
              <a:rPr lang="it-IT" smtClean="0"/>
              <a:t>21/05/2021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9F663B0-E4B4-435A-9E87-4F36FE67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A9276E1-333A-47A6-A19A-B89DD9B1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AFD3-57E7-465D-AF51-D7E6E41C19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937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28C339-08BA-460F-B474-2F413D6A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3606D9-78B1-4812-8516-DF6D66EC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C4F5-C732-4A2C-A9AA-CB83AF4B5FE3}" type="datetimeFigureOut">
              <a:rPr lang="it-IT" smtClean="0"/>
              <a:t>21/05/2021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AC72E3-179B-41C6-8F71-F7A6D362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B7C9ABF-EBE1-40CD-B4C3-7C94EDDF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AFD3-57E7-465D-AF51-D7E6E41C19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14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1F85E28-2E7E-423F-84DE-4F06C510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C4F5-C732-4A2C-A9AA-CB83AF4B5FE3}" type="datetimeFigureOut">
              <a:rPr lang="it-IT" smtClean="0"/>
              <a:t>21/05/2021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8E80B8-753E-4412-9135-3CA97F04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235E82-A7C4-4F49-A009-530A902C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AFD3-57E7-465D-AF51-D7E6E41C19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518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584FA2-939D-4AA7-8DC0-8ACA85B8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D2583D-9597-4FAB-96F3-B6444EFB2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E04C775-8225-4AB3-ACE5-139B012AD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F4FDB8-E11B-492B-AFC9-8B436822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C4F5-C732-4A2C-A9AA-CB83AF4B5FE3}" type="datetimeFigureOut">
              <a:rPr lang="it-IT" smtClean="0"/>
              <a:t>21/05/2021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600509-817E-40B4-908F-3C61FB13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020EA50-AC25-4F7C-88C7-15A21E91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AFD3-57E7-465D-AF51-D7E6E41C19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90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524BCE-2194-4297-BD0F-9D09C605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4554B5A-0390-41D0-B266-3027A3880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A3FB05-C25D-4A56-B6BC-B06E9FD83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9C6631-52C3-4549-A97B-232851E7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CC4F5-C732-4A2C-A9AA-CB83AF4B5FE3}" type="datetimeFigureOut">
              <a:rPr lang="it-IT" smtClean="0"/>
              <a:t>21/05/2021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9321093-604D-43D0-AB60-8AC45098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148771-2226-43FA-BAEA-0DE35048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AFD3-57E7-465D-AF51-D7E6E41C19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579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16D6038-5819-42E2-9C8B-1177D8C7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CCE9A9-E9D8-4A04-B2F4-870C9E6D7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7B3ACD-9C47-4A46-8A8E-15B1EBD79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C4F5-C732-4A2C-A9AA-CB83AF4B5FE3}" type="datetimeFigureOut">
              <a:rPr lang="it-IT" smtClean="0"/>
              <a:t>21/05/2021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0A7C08-135A-460B-94F8-424497A4C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977F66-32E4-4452-B69D-672D63D19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AFD3-57E7-465D-AF51-D7E6E41C19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91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A050802-A8BF-4A6E-A402-8D8A2578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104" y="812245"/>
            <a:ext cx="5399791" cy="53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7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Viviani</dc:creator>
  <cp:lastModifiedBy>Marco Viviani</cp:lastModifiedBy>
  <cp:revision>1</cp:revision>
  <dcterms:created xsi:type="dcterms:W3CDTF">2021-05-21T14:45:52Z</dcterms:created>
  <dcterms:modified xsi:type="dcterms:W3CDTF">2021-05-21T14:46:36Z</dcterms:modified>
</cp:coreProperties>
</file>