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sldIdLst>
    <p:sldId id="256" r:id="rId5"/>
    <p:sldId id="257" r:id="rId6"/>
    <p:sldId id="258" r:id="rId7"/>
    <p:sldId id="264" r:id="rId8"/>
    <p:sldId id="267" r:id="rId9"/>
    <p:sldId id="269" r:id="rId10"/>
    <p:sldId id="268" r:id="rId11"/>
    <p:sldId id="270" r:id="rId12"/>
    <p:sldId id="271" r:id="rId13"/>
    <p:sldId id="272" r:id="rId14"/>
    <p:sldId id="259" r:id="rId15"/>
    <p:sldId id="266" r:id="rId16"/>
    <p:sldId id="260" r:id="rId17"/>
    <p:sldId id="262" r:id="rId18"/>
    <p:sldId id="26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3B645-8939-4827-B22D-DB225A2B7733}" v="55" dt="2019-10-26T17:38:52.909"/>
    <p1510:client id="{2614C2BD-4C61-4953-A899-DA14155E5D83}" v="24" dt="2019-10-26T17:39:06.164"/>
    <p1510:client id="{359DCBA7-1339-4E3F-B200-1AB34AFFF0BB}" v="3975" dt="2019-10-26T17:03:31.482"/>
    <p1510:client id="{A7129B52-B0A1-419D-BAB4-EDC681133409}" v="6" dt="2019-10-26T12:55:15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ente guest" providerId="Windows Live" clId="Web-{3126DF85-442A-4AD3-AA56-D626D7FD7503}"/>
    <pc:docChg chg="modSld">
      <pc:chgData name="Utente guest" userId="" providerId="Windows Live" clId="Web-{3126DF85-442A-4AD3-AA56-D626D7FD7503}" dt="2019-10-23T13:12:35.531" v="21" actId="20577"/>
      <pc:docMkLst>
        <pc:docMk/>
      </pc:docMkLst>
      <pc:sldChg chg="modSp">
        <pc:chgData name="Utente guest" userId="" providerId="Windows Live" clId="Web-{3126DF85-442A-4AD3-AA56-D626D7FD7503}" dt="2019-10-23T13:12:35.516" v="20" actId="20577"/>
        <pc:sldMkLst>
          <pc:docMk/>
          <pc:sldMk cId="4162536583" sldId="261"/>
        </pc:sldMkLst>
        <pc:spChg chg="mod">
          <ac:chgData name="Utente guest" userId="" providerId="Windows Live" clId="Web-{3126DF85-442A-4AD3-AA56-D626D7FD7503}" dt="2019-10-23T13:12:35.516" v="20" actId="20577"/>
          <ac:spMkLst>
            <pc:docMk/>
            <pc:sldMk cId="4162536583" sldId="261"/>
            <ac:spMk id="8" creationId="{A636DEDE-F101-49E6-B2AE-829180679797}"/>
          </ac:spMkLst>
        </pc:spChg>
      </pc:sldChg>
    </pc:docChg>
  </pc:docChgLst>
  <pc:docChgLst>
    <pc:chgData name="Enrico Loparco" userId="9c56d398be47c34c" providerId="Windows Live" clId="Web-{359DCBA7-1339-4E3F-B200-1AB34AFFF0BB}"/>
    <pc:docChg chg="addSld delSld modSld">
      <pc:chgData name="Enrico Loparco" userId="9c56d398be47c34c" providerId="Windows Live" clId="Web-{359DCBA7-1339-4E3F-B200-1AB34AFFF0BB}" dt="2019-10-26T17:03:31.482" v="3510" actId="20577"/>
      <pc:docMkLst>
        <pc:docMk/>
      </pc:docMkLst>
      <pc:sldChg chg="modSp">
        <pc:chgData name="Enrico Loparco" userId="9c56d398be47c34c" providerId="Windows Live" clId="Web-{359DCBA7-1339-4E3F-B200-1AB34AFFF0BB}" dt="2019-10-26T15:30:59.390" v="796" actId="1076"/>
        <pc:sldMkLst>
          <pc:docMk/>
          <pc:sldMk cId="1136491206" sldId="257"/>
        </pc:sldMkLst>
        <pc:spChg chg="mod">
          <ac:chgData name="Enrico Loparco" userId="9c56d398be47c34c" providerId="Windows Live" clId="Web-{359DCBA7-1339-4E3F-B200-1AB34AFFF0BB}" dt="2019-10-26T15:30:59.390" v="796" actId="1076"/>
          <ac:spMkLst>
            <pc:docMk/>
            <pc:sldMk cId="1136491206" sldId="257"/>
            <ac:spMk id="8" creationId="{B9420216-B0A0-4B90-82DC-F4273DE9CA19}"/>
          </ac:spMkLst>
        </pc:spChg>
      </pc:sldChg>
      <pc:sldChg chg="modSp">
        <pc:chgData name="Enrico Loparco" userId="9c56d398be47c34c" providerId="Windows Live" clId="Web-{359DCBA7-1339-4E3F-B200-1AB34AFFF0BB}" dt="2019-10-26T16:42:05.170" v="2704"/>
        <pc:sldMkLst>
          <pc:docMk/>
          <pc:sldMk cId="2962624713" sldId="258"/>
        </pc:sldMkLst>
        <pc:spChg chg="mod">
          <ac:chgData name="Enrico Loparco" userId="9c56d398be47c34c" providerId="Windows Live" clId="Web-{359DCBA7-1339-4E3F-B200-1AB34AFFF0BB}" dt="2019-10-26T15:59:31.783" v="1722" actId="20577"/>
          <ac:spMkLst>
            <pc:docMk/>
            <pc:sldMk cId="2962624713" sldId="258"/>
            <ac:spMk id="15" creationId="{B7906A30-5571-40D8-9538-0BCC27B567FA}"/>
          </ac:spMkLst>
        </pc:spChg>
        <pc:graphicFrameChg chg="mod modGraphic">
          <ac:chgData name="Enrico Loparco" userId="9c56d398be47c34c" providerId="Windows Live" clId="Web-{359DCBA7-1339-4E3F-B200-1AB34AFFF0BB}" dt="2019-10-26T16:42:05.170" v="2704"/>
          <ac:graphicFrameMkLst>
            <pc:docMk/>
            <pc:sldMk cId="2962624713" sldId="258"/>
            <ac:graphicFrameMk id="11" creationId="{E6EF7429-2C94-4CD1-9E53-D27067830159}"/>
          </ac:graphicFrameMkLst>
        </pc:graphicFrameChg>
        <pc:graphicFrameChg chg="mod modGraphic">
          <ac:chgData name="Enrico Loparco" userId="9c56d398be47c34c" providerId="Windows Live" clId="Web-{359DCBA7-1339-4E3F-B200-1AB34AFFF0BB}" dt="2019-10-26T15:32:57.971" v="923"/>
          <ac:graphicFrameMkLst>
            <pc:docMk/>
            <pc:sldMk cId="2962624713" sldId="258"/>
            <ac:graphicFrameMk id="13" creationId="{D986AFCB-4B8D-4D8A-A18B-56E776DE4B2E}"/>
          </ac:graphicFrameMkLst>
        </pc:graphicFrameChg>
      </pc:sldChg>
      <pc:sldChg chg="addSp modSp">
        <pc:chgData name="Enrico Loparco" userId="9c56d398be47c34c" providerId="Windows Live" clId="Web-{359DCBA7-1339-4E3F-B200-1AB34AFFF0BB}" dt="2019-10-26T16:42:43.372" v="2733" actId="1076"/>
        <pc:sldMkLst>
          <pc:docMk/>
          <pc:sldMk cId="209709562" sldId="259"/>
        </pc:sldMkLst>
        <pc:spChg chg="add mod">
          <ac:chgData name="Enrico Loparco" userId="9c56d398be47c34c" providerId="Windows Live" clId="Web-{359DCBA7-1339-4E3F-B200-1AB34AFFF0BB}" dt="2019-10-26T16:42:43.372" v="2733" actId="1076"/>
          <ac:spMkLst>
            <pc:docMk/>
            <pc:sldMk cId="209709562" sldId="259"/>
            <ac:spMk id="3" creationId="{41F1E89B-0A77-43FE-AD4E-120ADBAEEC08}"/>
          </ac:spMkLst>
        </pc:spChg>
        <pc:graphicFrameChg chg="mod modGraphic">
          <ac:chgData name="Enrico Loparco" userId="9c56d398be47c34c" providerId="Windows Live" clId="Web-{359DCBA7-1339-4E3F-B200-1AB34AFFF0BB}" dt="2019-10-26T16:41:01.736" v="2676"/>
          <ac:graphicFrameMkLst>
            <pc:docMk/>
            <pc:sldMk cId="209709562" sldId="259"/>
            <ac:graphicFrameMk id="7" creationId="{4667965B-70A8-4279-8317-A2F19AE1DD9B}"/>
          </ac:graphicFrameMkLst>
        </pc:graphicFrameChg>
        <pc:graphicFrameChg chg="mod modGraphic">
          <ac:chgData name="Enrico Loparco" userId="9c56d398be47c34c" providerId="Windows Live" clId="Web-{359DCBA7-1339-4E3F-B200-1AB34AFFF0BB}" dt="2019-10-26T16:42:26.201" v="2732"/>
          <ac:graphicFrameMkLst>
            <pc:docMk/>
            <pc:sldMk cId="209709562" sldId="259"/>
            <ac:graphicFrameMk id="9" creationId="{FA9622AD-94AA-4B0F-9C9D-5C35783BF4E3}"/>
          </ac:graphicFrameMkLst>
        </pc:graphicFrameChg>
      </pc:sldChg>
      <pc:sldChg chg="modSp">
        <pc:chgData name="Enrico Loparco" userId="9c56d398be47c34c" providerId="Windows Live" clId="Web-{359DCBA7-1339-4E3F-B200-1AB34AFFF0BB}" dt="2019-10-26T16:33:50.294" v="2485" actId="20577"/>
        <pc:sldMkLst>
          <pc:docMk/>
          <pc:sldMk cId="2490773284" sldId="260"/>
        </pc:sldMkLst>
        <pc:spChg chg="mod">
          <ac:chgData name="Enrico Loparco" userId="9c56d398be47c34c" providerId="Windows Live" clId="Web-{359DCBA7-1339-4E3F-B200-1AB34AFFF0BB}" dt="2019-10-26T16:33:50.294" v="2485" actId="20577"/>
          <ac:spMkLst>
            <pc:docMk/>
            <pc:sldMk cId="2490773284" sldId="260"/>
            <ac:spMk id="8" creationId="{A636DEDE-F101-49E6-B2AE-829180679797}"/>
          </ac:spMkLst>
        </pc:spChg>
      </pc:sldChg>
      <pc:sldChg chg="addSp delSp modSp">
        <pc:chgData name="Enrico Loparco" userId="9c56d398be47c34c" providerId="Windows Live" clId="Web-{359DCBA7-1339-4E3F-B200-1AB34AFFF0BB}" dt="2019-10-26T16:29:48.005" v="2469" actId="20577"/>
        <pc:sldMkLst>
          <pc:docMk/>
          <pc:sldMk cId="1189205350" sldId="262"/>
        </pc:sldMkLst>
        <pc:spChg chg="mod">
          <ac:chgData name="Enrico Loparco" userId="9c56d398be47c34c" providerId="Windows Live" clId="Web-{359DCBA7-1339-4E3F-B200-1AB34AFFF0BB}" dt="2019-10-26T16:24:15.030" v="2308" actId="20577"/>
          <ac:spMkLst>
            <pc:docMk/>
            <pc:sldMk cId="1189205350" sldId="262"/>
            <ac:spMk id="4" creationId="{226670AB-C742-4352-9106-293442997EAE}"/>
          </ac:spMkLst>
        </pc:spChg>
        <pc:spChg chg="add mod">
          <ac:chgData name="Enrico Loparco" userId="9c56d398be47c34c" providerId="Windows Live" clId="Web-{359DCBA7-1339-4E3F-B200-1AB34AFFF0BB}" dt="2019-10-26T16:29:48.005" v="2469" actId="20577"/>
          <ac:spMkLst>
            <pc:docMk/>
            <pc:sldMk cId="1189205350" sldId="262"/>
            <ac:spMk id="7" creationId="{BD7E29EE-3F22-4973-8FA9-866D4608B760}"/>
          </ac:spMkLst>
        </pc:spChg>
        <pc:spChg chg="del mod">
          <ac:chgData name="Enrico Loparco" userId="9c56d398be47c34c" providerId="Windows Live" clId="Web-{359DCBA7-1339-4E3F-B200-1AB34AFFF0BB}" dt="2019-10-26T16:28:29.792" v="2437"/>
          <ac:spMkLst>
            <pc:docMk/>
            <pc:sldMk cId="1189205350" sldId="262"/>
            <ac:spMk id="8" creationId="{A636DEDE-F101-49E6-B2AE-829180679797}"/>
          </ac:spMkLst>
        </pc:spChg>
      </pc:sldChg>
      <pc:sldChg chg="modSp">
        <pc:chgData name="Enrico Loparco" userId="9c56d398be47c34c" providerId="Windows Live" clId="Web-{359DCBA7-1339-4E3F-B200-1AB34AFFF0BB}" dt="2019-10-26T16:32:32.631" v="2479" actId="20577"/>
        <pc:sldMkLst>
          <pc:docMk/>
          <pc:sldMk cId="2591129732" sldId="263"/>
        </pc:sldMkLst>
        <pc:spChg chg="mod">
          <ac:chgData name="Enrico Loparco" userId="9c56d398be47c34c" providerId="Windows Live" clId="Web-{359DCBA7-1339-4E3F-B200-1AB34AFFF0BB}" dt="2019-10-26T16:32:32.631" v="2479" actId="20577"/>
          <ac:spMkLst>
            <pc:docMk/>
            <pc:sldMk cId="2591129732" sldId="263"/>
            <ac:spMk id="8" creationId="{A636DEDE-F101-49E6-B2AE-829180679797}"/>
          </ac:spMkLst>
        </pc:spChg>
      </pc:sldChg>
      <pc:sldChg chg="addSp delSp modSp add replId addAnim delAnim">
        <pc:chgData name="Enrico Loparco" userId="9c56d398be47c34c" providerId="Windows Live" clId="Web-{359DCBA7-1339-4E3F-B200-1AB34AFFF0BB}" dt="2019-10-26T16:46:34.191" v="2816"/>
        <pc:sldMkLst>
          <pc:docMk/>
          <pc:sldMk cId="44861705" sldId="264"/>
        </pc:sldMkLst>
        <pc:spChg chg="mod">
          <ac:chgData name="Enrico Loparco" userId="9c56d398be47c34c" providerId="Windows Live" clId="Web-{359DCBA7-1339-4E3F-B200-1AB34AFFF0BB}" dt="2019-10-26T15:36:06.881" v="986" actId="20577"/>
          <ac:spMkLst>
            <pc:docMk/>
            <pc:sldMk cId="44861705" sldId="264"/>
            <ac:spMk id="2" creationId="{720C979E-98E1-4A7A-BEA5-CE2AACE55304}"/>
          </ac:spMkLst>
        </pc:spChg>
        <pc:spChg chg="add del mod">
          <ac:chgData name="Enrico Loparco" userId="9c56d398be47c34c" providerId="Windows Live" clId="Web-{359DCBA7-1339-4E3F-B200-1AB34AFFF0BB}" dt="2019-10-26T15:05:20.330" v="92"/>
          <ac:spMkLst>
            <pc:docMk/>
            <pc:sldMk cId="44861705" sldId="264"/>
            <ac:spMk id="4" creationId="{1FC533D1-0B19-4F7B-8A30-4811D0522F70}"/>
          </ac:spMkLst>
        </pc:spChg>
        <pc:spChg chg="del mod">
          <ac:chgData name="Enrico Loparco" userId="9c56d398be47c34c" providerId="Windows Live" clId="Web-{359DCBA7-1339-4E3F-B200-1AB34AFFF0BB}" dt="2019-10-26T15:06:10.299" v="137"/>
          <ac:spMkLst>
            <pc:docMk/>
            <pc:sldMk cId="44861705" sldId="264"/>
            <ac:spMk id="15" creationId="{B7906A30-5571-40D8-9538-0BCC27B567FA}"/>
          </ac:spMkLst>
        </pc:spChg>
        <pc:graphicFrameChg chg="add mod modGraphic">
          <ac:chgData name="Enrico Loparco" userId="9c56d398be47c34c" providerId="Windows Live" clId="Web-{359DCBA7-1339-4E3F-B200-1AB34AFFF0BB}" dt="2019-10-26T16:46:34.191" v="2816"/>
          <ac:graphicFrameMkLst>
            <pc:docMk/>
            <pc:sldMk cId="44861705" sldId="264"/>
            <ac:graphicFrameMk id="7" creationId="{B8517974-ACC8-4A69-A6BE-67B65107D692}"/>
          </ac:graphicFrameMkLst>
        </pc:graphicFrameChg>
        <pc:graphicFrameChg chg="mod modGraphic">
          <ac:chgData name="Enrico Loparco" userId="9c56d398be47c34c" providerId="Windows Live" clId="Web-{359DCBA7-1339-4E3F-B200-1AB34AFFF0BB}" dt="2019-10-26T16:45:29.848" v="2757" actId="1076"/>
          <ac:graphicFrameMkLst>
            <pc:docMk/>
            <pc:sldMk cId="44861705" sldId="264"/>
            <ac:graphicFrameMk id="11" creationId="{E6EF7429-2C94-4CD1-9E53-D27067830159}"/>
          </ac:graphicFrameMkLst>
        </pc:graphicFrameChg>
        <pc:graphicFrameChg chg="del">
          <ac:chgData name="Enrico Loparco" userId="9c56d398be47c34c" providerId="Windows Live" clId="Web-{359DCBA7-1339-4E3F-B200-1AB34AFFF0BB}" dt="2019-10-26T15:05:15.720" v="91"/>
          <ac:graphicFrameMkLst>
            <pc:docMk/>
            <pc:sldMk cId="44861705" sldId="264"/>
            <ac:graphicFrameMk id="13" creationId="{D986AFCB-4B8D-4D8A-A18B-56E776DE4B2E}"/>
          </ac:graphicFrameMkLst>
        </pc:graphicFrameChg>
      </pc:sldChg>
      <pc:sldChg chg="modSp new del">
        <pc:chgData name="Enrico Loparco" userId="9c56d398be47c34c" providerId="Windows Live" clId="Web-{359DCBA7-1339-4E3F-B200-1AB34AFFF0BB}" dt="2019-10-26T15:40:28.042" v="1026"/>
        <pc:sldMkLst>
          <pc:docMk/>
          <pc:sldMk cId="589694650" sldId="265"/>
        </pc:sldMkLst>
        <pc:spChg chg="mod">
          <ac:chgData name="Enrico Loparco" userId="9c56d398be47c34c" providerId="Windows Live" clId="Web-{359DCBA7-1339-4E3F-B200-1AB34AFFF0BB}" dt="2019-10-26T15:40:26.214" v="1023" actId="20577"/>
          <ac:spMkLst>
            <pc:docMk/>
            <pc:sldMk cId="589694650" sldId="265"/>
            <ac:spMk id="2" creationId="{9AC43905-F17F-4D5D-B792-D2F75A9728DD}"/>
          </ac:spMkLst>
        </pc:spChg>
      </pc:sldChg>
      <pc:sldChg chg="addSp delSp modSp add del replId delAnim">
        <pc:chgData name="Enrico Loparco" userId="9c56d398be47c34c" providerId="Windows Live" clId="Web-{359DCBA7-1339-4E3F-B200-1AB34AFFF0BB}" dt="2019-10-26T16:17:38.882" v="2148"/>
        <pc:sldMkLst>
          <pc:docMk/>
          <pc:sldMk cId="2694611019" sldId="265"/>
        </pc:sldMkLst>
        <pc:spChg chg="mod">
          <ac:chgData name="Enrico Loparco" userId="9c56d398be47c34c" providerId="Windows Live" clId="Web-{359DCBA7-1339-4E3F-B200-1AB34AFFF0BB}" dt="2019-10-26T15:46:09.564" v="1209" actId="20577"/>
          <ac:spMkLst>
            <pc:docMk/>
            <pc:sldMk cId="2694611019" sldId="265"/>
            <ac:spMk id="2" creationId="{F1145C53-0382-4C44-ABE3-556E747406D9}"/>
          </ac:spMkLst>
        </pc:spChg>
        <pc:spChg chg="add mod">
          <ac:chgData name="Enrico Loparco" userId="9c56d398be47c34c" providerId="Windows Live" clId="Web-{359DCBA7-1339-4E3F-B200-1AB34AFFF0BB}" dt="2019-10-26T16:14:36.800" v="2117" actId="20577"/>
          <ac:spMkLst>
            <pc:docMk/>
            <pc:sldMk cId="2694611019" sldId="265"/>
            <ac:spMk id="4" creationId="{36E0718A-960A-4455-89A5-A6672ACFD8EB}"/>
          </ac:spMkLst>
        </pc:spChg>
        <pc:spChg chg="add del mod">
          <ac:chgData name="Enrico Loparco" userId="9c56d398be47c34c" providerId="Windows Live" clId="Web-{359DCBA7-1339-4E3F-B200-1AB34AFFF0BB}" dt="2019-10-26T15:40:45.527" v="1038"/>
          <ac:spMkLst>
            <pc:docMk/>
            <pc:sldMk cId="2694611019" sldId="265"/>
            <ac:spMk id="10" creationId="{06E569F8-5126-46F6-8FDF-7B2B2307D71F}"/>
          </ac:spMkLst>
        </pc:spChg>
        <pc:graphicFrameChg chg="del">
          <ac:chgData name="Enrico Loparco" userId="9c56d398be47c34c" providerId="Windows Live" clId="Web-{359DCBA7-1339-4E3F-B200-1AB34AFFF0BB}" dt="2019-10-26T15:40:39.324" v="1033"/>
          <ac:graphicFrameMkLst>
            <pc:docMk/>
            <pc:sldMk cId="2694611019" sldId="265"/>
            <ac:graphicFrameMk id="7" creationId="{4667965B-70A8-4279-8317-A2F19AE1DD9B}"/>
          </ac:graphicFrameMkLst>
        </pc:graphicFrameChg>
        <pc:graphicFrameChg chg="del">
          <ac:chgData name="Enrico Loparco" userId="9c56d398be47c34c" providerId="Windows Live" clId="Web-{359DCBA7-1339-4E3F-B200-1AB34AFFF0BB}" dt="2019-10-26T15:40:41.292" v="1034"/>
          <ac:graphicFrameMkLst>
            <pc:docMk/>
            <pc:sldMk cId="2694611019" sldId="265"/>
            <ac:graphicFrameMk id="9" creationId="{FA9622AD-94AA-4B0F-9C9D-5C35783BF4E3}"/>
          </ac:graphicFrameMkLst>
        </pc:graphicFrameChg>
      </pc:sldChg>
      <pc:sldChg chg="modSp add replId">
        <pc:chgData name="Enrico Loparco" userId="9c56d398be47c34c" providerId="Windows Live" clId="Web-{359DCBA7-1339-4E3F-B200-1AB34AFFF0BB}" dt="2019-10-26T16:34:14.703" v="2490" actId="20577"/>
        <pc:sldMkLst>
          <pc:docMk/>
          <pc:sldMk cId="2201894230" sldId="266"/>
        </pc:sldMkLst>
        <pc:spChg chg="mod">
          <ac:chgData name="Enrico Loparco" userId="9c56d398be47c34c" providerId="Windows Live" clId="Web-{359DCBA7-1339-4E3F-B200-1AB34AFFF0BB}" dt="2019-10-26T16:09:35.607" v="2106" actId="20577"/>
          <ac:spMkLst>
            <pc:docMk/>
            <pc:sldMk cId="2201894230" sldId="266"/>
            <ac:spMk id="2" creationId="{F1145C53-0382-4C44-ABE3-556E747406D9}"/>
          </ac:spMkLst>
        </pc:spChg>
        <pc:spChg chg="mod">
          <ac:chgData name="Enrico Loparco" userId="9c56d398be47c34c" providerId="Windows Live" clId="Web-{359DCBA7-1339-4E3F-B200-1AB34AFFF0BB}" dt="2019-10-26T16:34:14.703" v="2490" actId="20577"/>
          <ac:spMkLst>
            <pc:docMk/>
            <pc:sldMk cId="2201894230" sldId="266"/>
            <ac:spMk id="4" creationId="{36E0718A-960A-4455-89A5-A6672ACFD8EB}"/>
          </ac:spMkLst>
        </pc:spChg>
      </pc:sldChg>
      <pc:sldChg chg="modSp add replId">
        <pc:chgData name="Enrico Loparco" userId="9c56d398be47c34c" providerId="Windows Live" clId="Web-{359DCBA7-1339-4E3F-B200-1AB34AFFF0BB}" dt="2019-10-26T16:48:38.284" v="2936"/>
        <pc:sldMkLst>
          <pc:docMk/>
          <pc:sldMk cId="1844645047" sldId="267"/>
        </pc:sldMkLst>
        <pc:graphicFrameChg chg="mod modGraphic">
          <ac:chgData name="Enrico Loparco" userId="9c56d398be47c34c" providerId="Windows Live" clId="Web-{359DCBA7-1339-4E3F-B200-1AB34AFFF0BB}" dt="2019-10-26T16:48:38.284" v="2936"/>
          <ac:graphicFrameMkLst>
            <pc:docMk/>
            <pc:sldMk cId="1844645047" sldId="267"/>
            <ac:graphicFrameMk id="7" creationId="{B8517974-ACC8-4A69-A6BE-67B65107D692}"/>
          </ac:graphicFrameMkLst>
        </pc:graphicFrameChg>
        <pc:graphicFrameChg chg="mod modGraphic">
          <ac:chgData name="Enrico Loparco" userId="9c56d398be47c34c" providerId="Windows Live" clId="Web-{359DCBA7-1339-4E3F-B200-1AB34AFFF0BB}" dt="2019-10-26T16:48:00.440" v="2908"/>
          <ac:graphicFrameMkLst>
            <pc:docMk/>
            <pc:sldMk cId="1844645047" sldId="267"/>
            <ac:graphicFrameMk id="11" creationId="{E6EF7429-2C94-4CD1-9E53-D27067830159}"/>
          </ac:graphicFrameMkLst>
        </pc:graphicFrameChg>
      </pc:sldChg>
      <pc:sldChg chg="modSp add replId">
        <pc:chgData name="Enrico Loparco" userId="9c56d398be47c34c" providerId="Windows Live" clId="Web-{359DCBA7-1339-4E3F-B200-1AB34AFFF0BB}" dt="2019-10-26T16:52:02.300" v="3064" actId="20577"/>
        <pc:sldMkLst>
          <pc:docMk/>
          <pc:sldMk cId="392432325" sldId="268"/>
        </pc:sldMkLst>
        <pc:spChg chg="mod">
          <ac:chgData name="Enrico Loparco" userId="9c56d398be47c34c" providerId="Windows Live" clId="Web-{359DCBA7-1339-4E3F-B200-1AB34AFFF0BB}" dt="2019-10-26T16:52:02.300" v="3064" actId="20577"/>
          <ac:spMkLst>
            <pc:docMk/>
            <pc:sldMk cId="392432325" sldId="268"/>
            <ac:spMk id="2" creationId="{720C979E-98E1-4A7A-BEA5-CE2AACE55304}"/>
          </ac:spMkLst>
        </pc:spChg>
        <pc:graphicFrameChg chg="mod modGraphic">
          <ac:chgData name="Enrico Loparco" userId="9c56d398be47c34c" providerId="Windows Live" clId="Web-{359DCBA7-1339-4E3F-B200-1AB34AFFF0BB}" dt="2019-10-26T16:51:50.175" v="3061"/>
          <ac:graphicFrameMkLst>
            <pc:docMk/>
            <pc:sldMk cId="392432325" sldId="268"/>
            <ac:graphicFrameMk id="7" creationId="{B8517974-ACC8-4A69-A6BE-67B65107D692}"/>
          </ac:graphicFrameMkLst>
        </pc:graphicFrameChg>
        <pc:graphicFrameChg chg="mod modGraphic">
          <ac:chgData name="Enrico Loparco" userId="9c56d398be47c34c" providerId="Windows Live" clId="Web-{359DCBA7-1339-4E3F-B200-1AB34AFFF0BB}" dt="2019-10-26T16:51:23.409" v="3027"/>
          <ac:graphicFrameMkLst>
            <pc:docMk/>
            <pc:sldMk cId="392432325" sldId="268"/>
            <ac:graphicFrameMk id="11" creationId="{E6EF7429-2C94-4CD1-9E53-D27067830159}"/>
          </ac:graphicFrameMkLst>
        </pc:graphicFrameChg>
      </pc:sldChg>
      <pc:sldChg chg="addSp delSp modSp add replId delAnim">
        <pc:chgData name="Enrico Loparco" userId="9c56d398be47c34c" providerId="Windows Live" clId="Web-{359DCBA7-1339-4E3F-B200-1AB34AFFF0BB}" dt="2019-10-26T17:03:29.654" v="3508" actId="20577"/>
        <pc:sldMkLst>
          <pc:docMk/>
          <pc:sldMk cId="2721139065" sldId="269"/>
        </pc:sldMkLst>
        <pc:spChg chg="add mod">
          <ac:chgData name="Enrico Loparco" userId="9c56d398be47c34c" providerId="Windows Live" clId="Web-{359DCBA7-1339-4E3F-B200-1AB34AFFF0BB}" dt="2019-10-26T17:03:29.654" v="3508" actId="20577"/>
          <ac:spMkLst>
            <pc:docMk/>
            <pc:sldMk cId="2721139065" sldId="269"/>
            <ac:spMk id="3" creationId="{38B37236-2AB0-4228-BBB0-A71F6DB4DC18}"/>
          </ac:spMkLst>
        </pc:spChg>
        <pc:graphicFrameChg chg="del">
          <ac:chgData name="Enrico Loparco" userId="9c56d398be47c34c" providerId="Windows Live" clId="Web-{359DCBA7-1339-4E3F-B200-1AB34AFFF0BB}" dt="2019-10-26T16:49:09.409" v="2952"/>
          <ac:graphicFrameMkLst>
            <pc:docMk/>
            <pc:sldMk cId="2721139065" sldId="269"/>
            <ac:graphicFrameMk id="7" creationId="{B8517974-ACC8-4A69-A6BE-67B65107D692}"/>
          </ac:graphicFrameMkLst>
        </pc:graphicFrameChg>
        <pc:graphicFrameChg chg="mod modGraphic">
          <ac:chgData name="Enrico Loparco" userId="9c56d398be47c34c" providerId="Windows Live" clId="Web-{359DCBA7-1339-4E3F-B200-1AB34AFFF0BB}" dt="2019-10-26T16:50:05.205" v="2992"/>
          <ac:graphicFrameMkLst>
            <pc:docMk/>
            <pc:sldMk cId="2721139065" sldId="269"/>
            <ac:graphicFrameMk id="11" creationId="{E6EF7429-2C94-4CD1-9E53-D27067830159}"/>
          </ac:graphicFrameMkLst>
        </pc:graphicFrameChg>
      </pc:sldChg>
      <pc:sldChg chg="addSp delSp modSp add replId addAnim delAnim">
        <pc:chgData name="Enrico Loparco" userId="9c56d398be47c34c" providerId="Windows Live" clId="Web-{359DCBA7-1339-4E3F-B200-1AB34AFFF0BB}" dt="2019-10-26T16:54:38.724" v="3132"/>
        <pc:sldMkLst>
          <pc:docMk/>
          <pc:sldMk cId="1760941820" sldId="270"/>
        </pc:sldMkLst>
        <pc:spChg chg="mod">
          <ac:chgData name="Enrico Loparco" userId="9c56d398be47c34c" providerId="Windows Live" clId="Web-{359DCBA7-1339-4E3F-B200-1AB34AFFF0BB}" dt="2019-10-26T16:53:29.957" v="3086" actId="20577"/>
          <ac:spMkLst>
            <pc:docMk/>
            <pc:sldMk cId="1760941820" sldId="270"/>
            <ac:spMk id="2" creationId="{720C979E-98E1-4A7A-BEA5-CE2AACE55304}"/>
          </ac:spMkLst>
        </pc:spChg>
        <pc:graphicFrameChg chg="add mod modGraphic">
          <ac:chgData name="Enrico Loparco" userId="9c56d398be47c34c" providerId="Windows Live" clId="Web-{359DCBA7-1339-4E3F-B200-1AB34AFFF0BB}" dt="2019-10-26T16:54:38.724" v="3132"/>
          <ac:graphicFrameMkLst>
            <pc:docMk/>
            <pc:sldMk cId="1760941820" sldId="270"/>
            <ac:graphicFrameMk id="3" creationId="{97E503D9-F9D6-4456-9E70-63E461DAF7C8}"/>
          </ac:graphicFrameMkLst>
        </pc:graphicFrameChg>
        <pc:graphicFrameChg chg="del">
          <ac:chgData name="Enrico Loparco" userId="9c56d398be47c34c" providerId="Windows Live" clId="Web-{359DCBA7-1339-4E3F-B200-1AB34AFFF0BB}" dt="2019-10-26T16:53:16.676" v="3077"/>
          <ac:graphicFrameMkLst>
            <pc:docMk/>
            <pc:sldMk cId="1760941820" sldId="270"/>
            <ac:graphicFrameMk id="7" creationId="{B8517974-ACC8-4A69-A6BE-67B65107D692}"/>
          </ac:graphicFrameMkLst>
        </pc:graphicFrameChg>
        <pc:graphicFrameChg chg="mod modGraphic">
          <ac:chgData name="Enrico Loparco" userId="9c56d398be47c34c" providerId="Windows Live" clId="Web-{359DCBA7-1339-4E3F-B200-1AB34AFFF0BB}" dt="2019-10-26T16:54:14.036" v="3116"/>
          <ac:graphicFrameMkLst>
            <pc:docMk/>
            <pc:sldMk cId="1760941820" sldId="270"/>
            <ac:graphicFrameMk id="11" creationId="{E6EF7429-2C94-4CD1-9E53-D27067830159}"/>
          </ac:graphicFrameMkLst>
        </pc:graphicFrameChg>
      </pc:sldChg>
      <pc:sldChg chg="delSp modSp add replId delAnim">
        <pc:chgData name="Enrico Loparco" userId="9c56d398be47c34c" providerId="Windows Live" clId="Web-{359DCBA7-1339-4E3F-B200-1AB34AFFF0BB}" dt="2019-10-26T16:55:34.318" v="3172"/>
        <pc:sldMkLst>
          <pc:docMk/>
          <pc:sldMk cId="58112328" sldId="271"/>
        </pc:sldMkLst>
        <pc:graphicFrameChg chg="del">
          <ac:chgData name="Enrico Loparco" userId="9c56d398be47c34c" providerId="Windows Live" clId="Web-{359DCBA7-1339-4E3F-B200-1AB34AFFF0BB}" dt="2019-10-26T16:54:47.271" v="3134"/>
          <ac:graphicFrameMkLst>
            <pc:docMk/>
            <pc:sldMk cId="58112328" sldId="271"/>
            <ac:graphicFrameMk id="3" creationId="{97E503D9-F9D6-4456-9E70-63E461DAF7C8}"/>
          </ac:graphicFrameMkLst>
        </pc:graphicFrameChg>
        <pc:graphicFrameChg chg="mod modGraphic">
          <ac:chgData name="Enrico Loparco" userId="9c56d398be47c34c" providerId="Windows Live" clId="Web-{359DCBA7-1339-4E3F-B200-1AB34AFFF0BB}" dt="2019-10-26T16:55:34.318" v="3172"/>
          <ac:graphicFrameMkLst>
            <pc:docMk/>
            <pc:sldMk cId="58112328" sldId="271"/>
            <ac:graphicFrameMk id="11" creationId="{E6EF7429-2C94-4CD1-9E53-D27067830159}"/>
          </ac:graphicFrameMkLst>
        </pc:graphicFrameChg>
      </pc:sldChg>
      <pc:sldChg chg="addSp delSp modSp add replId delAnim">
        <pc:chgData name="Enrico Loparco" userId="9c56d398be47c34c" providerId="Windows Live" clId="Web-{359DCBA7-1339-4E3F-B200-1AB34AFFF0BB}" dt="2019-10-26T17:02:48.669" v="3506" actId="20577"/>
        <pc:sldMkLst>
          <pc:docMk/>
          <pc:sldMk cId="718244364" sldId="272"/>
        </pc:sldMkLst>
        <pc:spChg chg="mod">
          <ac:chgData name="Enrico Loparco" userId="9c56d398be47c34c" providerId="Windows Live" clId="Web-{359DCBA7-1339-4E3F-B200-1AB34AFFF0BB}" dt="2019-10-26T16:58:30.321" v="3254" actId="20577"/>
          <ac:spMkLst>
            <pc:docMk/>
            <pc:sldMk cId="718244364" sldId="272"/>
            <ac:spMk id="2" creationId="{720C979E-98E1-4A7A-BEA5-CE2AACE55304}"/>
          </ac:spMkLst>
        </pc:spChg>
        <pc:spChg chg="add mod">
          <ac:chgData name="Enrico Loparco" userId="9c56d398be47c34c" providerId="Windows Live" clId="Web-{359DCBA7-1339-4E3F-B200-1AB34AFFF0BB}" dt="2019-10-26T17:02:48.669" v="3506" actId="20577"/>
          <ac:spMkLst>
            <pc:docMk/>
            <pc:sldMk cId="718244364" sldId="272"/>
            <ac:spMk id="4" creationId="{75E8882F-3F7D-4CA2-ACCD-D400EBF12712}"/>
          </ac:spMkLst>
        </pc:spChg>
        <pc:graphicFrameChg chg="del mod modGraphic">
          <ac:chgData name="Enrico Loparco" userId="9c56d398be47c34c" providerId="Windows Live" clId="Web-{359DCBA7-1339-4E3F-B200-1AB34AFFF0BB}" dt="2019-10-26T16:58:33.680" v="3258"/>
          <ac:graphicFrameMkLst>
            <pc:docMk/>
            <pc:sldMk cId="718244364" sldId="272"/>
            <ac:graphicFrameMk id="11" creationId="{E6EF7429-2C94-4CD1-9E53-D27067830159}"/>
          </ac:graphicFrameMkLst>
        </pc:graphicFrameChg>
      </pc:sldChg>
      <pc:sldChg chg="new del">
        <pc:chgData name="Enrico Loparco" userId="9c56d398be47c34c" providerId="Windows Live" clId="Web-{359DCBA7-1339-4E3F-B200-1AB34AFFF0BB}" dt="2019-10-26T16:58:16.570" v="3244"/>
        <pc:sldMkLst>
          <pc:docMk/>
          <pc:sldMk cId="1886876807" sldId="272"/>
        </pc:sldMkLst>
      </pc:sldChg>
    </pc:docChg>
  </pc:docChgLst>
  <pc:docChgLst>
    <pc:chgData name="Enrico Loparco" userId="9c56d398be47c34c" providerId="Windows Live" clId="Web-{2614C2BD-4C61-4953-A899-DA14155E5D83}"/>
    <pc:docChg chg="modSld">
      <pc:chgData name="Enrico Loparco" userId="9c56d398be47c34c" providerId="Windows Live" clId="Web-{2614C2BD-4C61-4953-A899-DA14155E5D83}" dt="2019-10-26T17:39:06.164" v="23"/>
      <pc:docMkLst>
        <pc:docMk/>
      </pc:docMkLst>
      <pc:sldChg chg="addAnim modAnim">
        <pc:chgData name="Enrico Loparco" userId="9c56d398be47c34c" providerId="Windows Live" clId="Web-{2614C2BD-4C61-4953-A899-DA14155E5D83}" dt="2019-10-26T17:33:32.914" v="9"/>
        <pc:sldMkLst>
          <pc:docMk/>
          <pc:sldMk cId="209709562" sldId="259"/>
        </pc:sldMkLst>
      </pc:sldChg>
      <pc:sldChg chg="addAnim modAnim">
        <pc:chgData name="Enrico Loparco" userId="9c56d398be47c34c" providerId="Windows Live" clId="Web-{2614C2BD-4C61-4953-A899-DA14155E5D83}" dt="2019-10-26T17:38:48.976" v="15"/>
        <pc:sldMkLst>
          <pc:docMk/>
          <pc:sldMk cId="2490773284" sldId="260"/>
        </pc:sldMkLst>
      </pc:sldChg>
      <pc:sldChg chg="addAnim modAnim">
        <pc:chgData name="Enrico Loparco" userId="9c56d398be47c34c" providerId="Windows Live" clId="Web-{2614C2BD-4C61-4953-A899-DA14155E5D83}" dt="2019-10-26T17:39:00.914" v="21"/>
        <pc:sldMkLst>
          <pc:docMk/>
          <pc:sldMk cId="4162536583" sldId="261"/>
        </pc:sldMkLst>
      </pc:sldChg>
      <pc:sldChg chg="addAnim modAnim">
        <pc:chgData name="Enrico Loparco" userId="9c56d398be47c34c" providerId="Windows Live" clId="Web-{2614C2BD-4C61-4953-A899-DA14155E5D83}" dt="2019-10-26T17:38:56.367" v="19"/>
        <pc:sldMkLst>
          <pc:docMk/>
          <pc:sldMk cId="1189205350" sldId="262"/>
        </pc:sldMkLst>
      </pc:sldChg>
      <pc:sldChg chg="addAnim modAnim">
        <pc:chgData name="Enrico Loparco" userId="9c56d398be47c34c" providerId="Windows Live" clId="Web-{2614C2BD-4C61-4953-A899-DA14155E5D83}" dt="2019-10-26T17:39:06.164" v="23"/>
        <pc:sldMkLst>
          <pc:docMk/>
          <pc:sldMk cId="2591129732" sldId="263"/>
        </pc:sldMkLst>
      </pc:sldChg>
      <pc:sldChg chg="addAnim modAnim">
        <pc:chgData name="Enrico Loparco" userId="9c56d398be47c34c" providerId="Windows Live" clId="Web-{2614C2BD-4C61-4953-A899-DA14155E5D83}" dt="2019-10-26T17:38:44.492" v="13"/>
        <pc:sldMkLst>
          <pc:docMk/>
          <pc:sldMk cId="2201894230" sldId="266"/>
        </pc:sldMkLst>
      </pc:sldChg>
      <pc:sldChg chg="addAnim modAnim">
        <pc:chgData name="Enrico Loparco" userId="9c56d398be47c34c" providerId="Windows Live" clId="Web-{2614C2BD-4C61-4953-A899-DA14155E5D83}" dt="2019-10-26T17:32:03.570" v="3"/>
        <pc:sldMkLst>
          <pc:docMk/>
          <pc:sldMk cId="2721139065" sldId="269"/>
        </pc:sldMkLst>
      </pc:sldChg>
      <pc:sldChg chg="addAnim modAnim">
        <pc:chgData name="Enrico Loparco" userId="9c56d398be47c34c" providerId="Windows Live" clId="Web-{2614C2BD-4C61-4953-A899-DA14155E5D83}" dt="2019-10-26T17:38:38.398" v="11"/>
        <pc:sldMkLst>
          <pc:docMk/>
          <pc:sldMk cId="718244364" sldId="272"/>
        </pc:sldMkLst>
      </pc:sldChg>
    </pc:docChg>
  </pc:docChgLst>
  <pc:docChgLst>
    <pc:chgData name="Utente guest" providerId="Windows Live" clId="Web-{2997B67D-0BFA-4B7C-9B6C-409ADD347C8C}"/>
    <pc:docChg chg="modSld">
      <pc:chgData name="Utente guest" userId="" providerId="Windows Live" clId="Web-{2997B67D-0BFA-4B7C-9B6C-409ADD347C8C}" dt="2019-10-23T13:29:10.993" v="1091" actId="20577"/>
      <pc:docMkLst>
        <pc:docMk/>
      </pc:docMkLst>
      <pc:sldChg chg="modSp">
        <pc:chgData name="Utente guest" userId="" providerId="Windows Live" clId="Web-{2997B67D-0BFA-4B7C-9B6C-409ADD347C8C}" dt="2019-10-23T13:29:10.993" v="1090" actId="20577"/>
        <pc:sldMkLst>
          <pc:docMk/>
          <pc:sldMk cId="1189205350" sldId="262"/>
        </pc:sldMkLst>
        <pc:spChg chg="mod">
          <ac:chgData name="Utente guest" userId="" providerId="Windows Live" clId="Web-{2997B67D-0BFA-4B7C-9B6C-409ADD347C8C}" dt="2019-10-23T13:29:10.993" v="1090" actId="20577"/>
          <ac:spMkLst>
            <pc:docMk/>
            <pc:sldMk cId="1189205350" sldId="262"/>
            <ac:spMk id="4" creationId="{226670AB-C742-4352-9106-293442997EAE}"/>
          </ac:spMkLst>
        </pc:spChg>
        <pc:spChg chg="mod">
          <ac:chgData name="Utente guest" userId="" providerId="Windows Live" clId="Web-{2997B67D-0BFA-4B7C-9B6C-409ADD347C8C}" dt="2019-10-23T13:23:37.615" v="764" actId="20577"/>
          <ac:spMkLst>
            <pc:docMk/>
            <pc:sldMk cId="1189205350" sldId="262"/>
            <ac:spMk id="8" creationId="{A636DEDE-F101-49E6-B2AE-829180679797}"/>
          </ac:spMkLst>
        </pc:spChg>
      </pc:sldChg>
    </pc:docChg>
  </pc:docChgLst>
  <pc:docChgLst>
    <pc:chgData name="Stefano Di Blasio" userId="7f3211bf322f215e" providerId="LiveId" clId="{1B33B645-8939-4827-B22D-DB225A2B7733}"/>
    <pc:docChg chg="undo custSel modSld">
      <pc:chgData name="Stefano Di Blasio" userId="7f3211bf322f215e" providerId="LiveId" clId="{1B33B645-8939-4827-B22D-DB225A2B7733}" dt="2019-10-26T17:38:52.909" v="56" actId="20577"/>
      <pc:docMkLst>
        <pc:docMk/>
      </pc:docMkLst>
      <pc:sldChg chg="modSp modAnim">
        <pc:chgData name="Stefano Di Blasio" userId="7f3211bf322f215e" providerId="LiveId" clId="{1B33B645-8939-4827-B22D-DB225A2B7733}" dt="2019-10-26T17:35:17.131" v="54"/>
        <pc:sldMkLst>
          <pc:docMk/>
          <pc:sldMk cId="1136491206" sldId="257"/>
        </pc:sldMkLst>
        <pc:spChg chg="mod">
          <ac:chgData name="Stefano Di Blasio" userId="7f3211bf322f215e" providerId="LiveId" clId="{1B33B645-8939-4827-B22D-DB225A2B7733}" dt="2019-10-26T17:17:15.302" v="5" actId="255"/>
          <ac:spMkLst>
            <pc:docMk/>
            <pc:sldMk cId="1136491206" sldId="257"/>
            <ac:spMk id="3" creationId="{DC35354F-C43E-4E0B-9748-B8937483AA9A}"/>
          </ac:spMkLst>
        </pc:spChg>
      </pc:sldChg>
      <pc:sldChg chg="modSp">
        <pc:chgData name="Stefano Di Blasio" userId="7f3211bf322f215e" providerId="LiveId" clId="{1B33B645-8939-4827-B22D-DB225A2B7733}" dt="2019-10-26T17:21:16.699" v="9" actId="1036"/>
        <pc:sldMkLst>
          <pc:docMk/>
          <pc:sldMk cId="2962624713" sldId="258"/>
        </pc:sldMkLst>
        <pc:spChg chg="mod">
          <ac:chgData name="Stefano Di Blasio" userId="7f3211bf322f215e" providerId="LiveId" clId="{1B33B645-8939-4827-B22D-DB225A2B7733}" dt="2019-10-26T17:21:16.699" v="9" actId="1036"/>
          <ac:spMkLst>
            <pc:docMk/>
            <pc:sldMk cId="2962624713" sldId="258"/>
            <ac:spMk id="6" creationId="{E68AB3C8-B1F0-4FCE-ADCB-3F255AE70806}"/>
          </ac:spMkLst>
        </pc:spChg>
      </pc:sldChg>
      <pc:sldChg chg="modSp">
        <pc:chgData name="Stefano Di Blasio" userId="7f3211bf322f215e" providerId="LiveId" clId="{1B33B645-8939-4827-B22D-DB225A2B7733}" dt="2019-10-26T17:33:32.690" v="52" actId="14100"/>
        <pc:sldMkLst>
          <pc:docMk/>
          <pc:sldMk cId="209709562" sldId="259"/>
        </pc:sldMkLst>
        <pc:spChg chg="mod">
          <ac:chgData name="Stefano Di Blasio" userId="7f3211bf322f215e" providerId="LiveId" clId="{1B33B645-8939-4827-B22D-DB225A2B7733}" dt="2019-10-26T17:31:47.757" v="38" actId="1076"/>
          <ac:spMkLst>
            <pc:docMk/>
            <pc:sldMk cId="209709562" sldId="259"/>
            <ac:spMk id="3" creationId="{41F1E89B-0A77-43FE-AD4E-120ADBAEEC08}"/>
          </ac:spMkLst>
        </pc:spChg>
        <pc:spChg chg="mod">
          <ac:chgData name="Stefano Di Blasio" userId="7f3211bf322f215e" providerId="LiveId" clId="{1B33B645-8939-4827-B22D-DB225A2B7733}" dt="2019-10-26T17:26:12.655" v="25" actId="255"/>
          <ac:spMkLst>
            <pc:docMk/>
            <pc:sldMk cId="209709562" sldId="259"/>
            <ac:spMk id="6" creationId="{9844F707-1583-4780-96F3-0B3D520B533D}"/>
          </ac:spMkLst>
        </pc:spChg>
        <pc:graphicFrameChg chg="mod modGraphic">
          <ac:chgData name="Stefano Di Blasio" userId="7f3211bf322f215e" providerId="LiveId" clId="{1B33B645-8939-4827-B22D-DB225A2B7733}" dt="2019-10-26T17:33:32.690" v="52" actId="14100"/>
          <ac:graphicFrameMkLst>
            <pc:docMk/>
            <pc:sldMk cId="209709562" sldId="259"/>
            <ac:graphicFrameMk id="7" creationId="{4667965B-70A8-4279-8317-A2F19AE1DD9B}"/>
          </ac:graphicFrameMkLst>
        </pc:graphicFrameChg>
      </pc:sldChg>
      <pc:sldChg chg="modSp">
        <pc:chgData name="Stefano Di Blasio" userId="7f3211bf322f215e" providerId="LiveId" clId="{1B33B645-8939-4827-B22D-DB225A2B7733}" dt="2019-10-26T17:27:03.420" v="29" actId="255"/>
        <pc:sldMkLst>
          <pc:docMk/>
          <pc:sldMk cId="2490773284" sldId="260"/>
        </pc:sldMkLst>
        <pc:spChg chg="mod">
          <ac:chgData name="Stefano Di Blasio" userId="7f3211bf322f215e" providerId="LiveId" clId="{1B33B645-8939-4827-B22D-DB225A2B7733}" dt="2019-10-26T17:27:03.420" v="29" actId="255"/>
          <ac:spMkLst>
            <pc:docMk/>
            <pc:sldMk cId="2490773284" sldId="260"/>
            <ac:spMk id="6" creationId="{9844F707-1583-4780-96F3-0B3D520B533D}"/>
          </ac:spMkLst>
        </pc:spChg>
      </pc:sldChg>
      <pc:sldChg chg="modSp">
        <pc:chgData name="Stefano Di Blasio" userId="7f3211bf322f215e" providerId="LiveId" clId="{1B33B645-8939-4827-B22D-DB225A2B7733}" dt="2019-10-26T17:28:34.405" v="33" actId="255"/>
        <pc:sldMkLst>
          <pc:docMk/>
          <pc:sldMk cId="4162536583" sldId="261"/>
        </pc:sldMkLst>
        <pc:spChg chg="mod">
          <ac:chgData name="Stefano Di Blasio" userId="7f3211bf322f215e" providerId="LiveId" clId="{1B33B645-8939-4827-B22D-DB225A2B7733}" dt="2019-10-26T17:28:34.405" v="33" actId="255"/>
          <ac:spMkLst>
            <pc:docMk/>
            <pc:sldMk cId="4162536583" sldId="261"/>
            <ac:spMk id="6" creationId="{9844F707-1583-4780-96F3-0B3D520B533D}"/>
          </ac:spMkLst>
        </pc:spChg>
        <pc:spChg chg="mod">
          <ac:chgData name="Stefano Di Blasio" userId="7f3211bf322f215e" providerId="LiveId" clId="{1B33B645-8939-4827-B22D-DB225A2B7733}" dt="2019-10-26T17:17:11.610" v="4" actId="27636"/>
          <ac:spMkLst>
            <pc:docMk/>
            <pc:sldMk cId="4162536583" sldId="261"/>
            <ac:spMk id="8" creationId="{A636DEDE-F101-49E6-B2AE-829180679797}"/>
          </ac:spMkLst>
        </pc:spChg>
      </pc:sldChg>
      <pc:sldChg chg="modSp">
        <pc:chgData name="Stefano Di Blasio" userId="7f3211bf322f215e" providerId="LiveId" clId="{1B33B645-8939-4827-B22D-DB225A2B7733}" dt="2019-10-26T17:28:19.017" v="31" actId="255"/>
        <pc:sldMkLst>
          <pc:docMk/>
          <pc:sldMk cId="1189205350" sldId="262"/>
        </pc:sldMkLst>
        <pc:spChg chg="mod">
          <ac:chgData name="Stefano Di Blasio" userId="7f3211bf322f215e" providerId="LiveId" clId="{1B33B645-8939-4827-B22D-DB225A2B7733}" dt="2019-10-26T17:28:19.017" v="31" actId="255"/>
          <ac:spMkLst>
            <pc:docMk/>
            <pc:sldMk cId="1189205350" sldId="262"/>
            <ac:spMk id="6" creationId="{9844F707-1583-4780-96F3-0B3D520B533D}"/>
          </ac:spMkLst>
        </pc:spChg>
      </pc:sldChg>
      <pc:sldChg chg="modSp">
        <pc:chgData name="Stefano Di Blasio" userId="7f3211bf322f215e" providerId="LiveId" clId="{1B33B645-8939-4827-B22D-DB225A2B7733}" dt="2019-10-26T17:38:52.909" v="56" actId="20577"/>
        <pc:sldMkLst>
          <pc:docMk/>
          <pc:sldMk cId="2591129732" sldId="263"/>
        </pc:sldMkLst>
        <pc:spChg chg="mod">
          <ac:chgData name="Stefano Di Blasio" userId="7f3211bf322f215e" providerId="LiveId" clId="{1B33B645-8939-4827-B22D-DB225A2B7733}" dt="2019-10-26T17:28:52.428" v="35" actId="255"/>
          <ac:spMkLst>
            <pc:docMk/>
            <pc:sldMk cId="2591129732" sldId="263"/>
            <ac:spMk id="6" creationId="{9844F707-1583-4780-96F3-0B3D520B533D}"/>
          </ac:spMkLst>
        </pc:spChg>
        <pc:spChg chg="mod">
          <ac:chgData name="Stefano Di Blasio" userId="7f3211bf322f215e" providerId="LiveId" clId="{1B33B645-8939-4827-B22D-DB225A2B7733}" dt="2019-10-26T17:38:52.909" v="56" actId="20577"/>
          <ac:spMkLst>
            <pc:docMk/>
            <pc:sldMk cId="2591129732" sldId="263"/>
            <ac:spMk id="8" creationId="{A636DEDE-F101-49E6-B2AE-829180679797}"/>
          </ac:spMkLst>
        </pc:spChg>
      </pc:sldChg>
      <pc:sldChg chg="modSp">
        <pc:chgData name="Stefano Di Blasio" userId="7f3211bf322f215e" providerId="LiveId" clId="{1B33B645-8939-4827-B22D-DB225A2B7733}" dt="2019-10-26T17:21:34.452" v="11" actId="255"/>
        <pc:sldMkLst>
          <pc:docMk/>
          <pc:sldMk cId="44861705" sldId="264"/>
        </pc:sldMkLst>
        <pc:spChg chg="mod">
          <ac:chgData name="Stefano Di Blasio" userId="7f3211bf322f215e" providerId="LiveId" clId="{1B33B645-8939-4827-B22D-DB225A2B7733}" dt="2019-10-26T17:21:34.452" v="11" actId="255"/>
          <ac:spMkLst>
            <pc:docMk/>
            <pc:sldMk cId="44861705" sldId="264"/>
            <ac:spMk id="6" creationId="{E68AB3C8-B1F0-4FCE-ADCB-3F255AE70806}"/>
          </ac:spMkLst>
        </pc:spChg>
      </pc:sldChg>
      <pc:sldChg chg="modSp">
        <pc:chgData name="Stefano Di Blasio" userId="7f3211bf322f215e" providerId="LiveId" clId="{1B33B645-8939-4827-B22D-DB225A2B7733}" dt="2019-10-26T17:26:41.702" v="27" actId="255"/>
        <pc:sldMkLst>
          <pc:docMk/>
          <pc:sldMk cId="2201894230" sldId="266"/>
        </pc:sldMkLst>
        <pc:spChg chg="mod">
          <ac:chgData name="Stefano Di Blasio" userId="7f3211bf322f215e" providerId="LiveId" clId="{1B33B645-8939-4827-B22D-DB225A2B7733}" dt="2019-10-26T17:26:41.702" v="27" actId="255"/>
          <ac:spMkLst>
            <pc:docMk/>
            <pc:sldMk cId="2201894230" sldId="266"/>
            <ac:spMk id="6" creationId="{9844F707-1583-4780-96F3-0B3D520B533D}"/>
          </ac:spMkLst>
        </pc:spChg>
      </pc:sldChg>
      <pc:sldChg chg="modSp">
        <pc:chgData name="Stefano Di Blasio" userId="7f3211bf322f215e" providerId="LiveId" clId="{1B33B645-8939-4827-B22D-DB225A2B7733}" dt="2019-10-26T17:21:54.085" v="13" actId="255"/>
        <pc:sldMkLst>
          <pc:docMk/>
          <pc:sldMk cId="1844645047" sldId="267"/>
        </pc:sldMkLst>
        <pc:spChg chg="mod">
          <ac:chgData name="Stefano Di Blasio" userId="7f3211bf322f215e" providerId="LiveId" clId="{1B33B645-8939-4827-B22D-DB225A2B7733}" dt="2019-10-26T17:21:54.085" v="13" actId="255"/>
          <ac:spMkLst>
            <pc:docMk/>
            <pc:sldMk cId="1844645047" sldId="267"/>
            <ac:spMk id="6" creationId="{E68AB3C8-B1F0-4FCE-ADCB-3F255AE70806}"/>
          </ac:spMkLst>
        </pc:spChg>
      </pc:sldChg>
      <pc:sldChg chg="modSp">
        <pc:chgData name="Stefano Di Blasio" userId="7f3211bf322f215e" providerId="LiveId" clId="{1B33B645-8939-4827-B22D-DB225A2B7733}" dt="2019-10-26T17:23:30.253" v="17" actId="255"/>
        <pc:sldMkLst>
          <pc:docMk/>
          <pc:sldMk cId="392432325" sldId="268"/>
        </pc:sldMkLst>
        <pc:spChg chg="mod">
          <ac:chgData name="Stefano Di Blasio" userId="7f3211bf322f215e" providerId="LiveId" clId="{1B33B645-8939-4827-B22D-DB225A2B7733}" dt="2019-10-26T17:23:30.253" v="17" actId="255"/>
          <ac:spMkLst>
            <pc:docMk/>
            <pc:sldMk cId="392432325" sldId="268"/>
            <ac:spMk id="6" creationId="{E68AB3C8-B1F0-4FCE-ADCB-3F255AE70806}"/>
          </ac:spMkLst>
        </pc:spChg>
      </pc:sldChg>
      <pc:sldChg chg="modSp modAnim">
        <pc:chgData name="Stefano Di Blasio" userId="7f3211bf322f215e" providerId="LiveId" clId="{1B33B645-8939-4827-B22D-DB225A2B7733}" dt="2019-10-26T17:38:33.797" v="55"/>
        <pc:sldMkLst>
          <pc:docMk/>
          <pc:sldMk cId="2721139065" sldId="269"/>
        </pc:sldMkLst>
        <pc:spChg chg="mod">
          <ac:chgData name="Stefano Di Blasio" userId="7f3211bf322f215e" providerId="LiveId" clId="{1B33B645-8939-4827-B22D-DB225A2B7733}" dt="2019-10-26T17:22:21.139" v="15" actId="255"/>
          <ac:spMkLst>
            <pc:docMk/>
            <pc:sldMk cId="2721139065" sldId="269"/>
            <ac:spMk id="6" creationId="{E68AB3C8-B1F0-4FCE-ADCB-3F255AE70806}"/>
          </ac:spMkLst>
        </pc:spChg>
      </pc:sldChg>
      <pc:sldChg chg="modSp">
        <pc:chgData name="Stefano Di Blasio" userId="7f3211bf322f215e" providerId="LiveId" clId="{1B33B645-8939-4827-B22D-DB225A2B7733}" dt="2019-10-26T17:24:10.404" v="19" actId="255"/>
        <pc:sldMkLst>
          <pc:docMk/>
          <pc:sldMk cId="1760941820" sldId="270"/>
        </pc:sldMkLst>
        <pc:spChg chg="mod">
          <ac:chgData name="Stefano Di Blasio" userId="7f3211bf322f215e" providerId="LiveId" clId="{1B33B645-8939-4827-B22D-DB225A2B7733}" dt="2019-10-26T17:24:10.404" v="19" actId="255"/>
          <ac:spMkLst>
            <pc:docMk/>
            <pc:sldMk cId="1760941820" sldId="270"/>
            <ac:spMk id="6" creationId="{E68AB3C8-B1F0-4FCE-ADCB-3F255AE70806}"/>
          </ac:spMkLst>
        </pc:spChg>
      </pc:sldChg>
      <pc:sldChg chg="modSp">
        <pc:chgData name="Stefano Di Blasio" userId="7f3211bf322f215e" providerId="LiveId" clId="{1B33B645-8939-4827-B22D-DB225A2B7733}" dt="2019-10-26T17:24:25.545" v="21" actId="255"/>
        <pc:sldMkLst>
          <pc:docMk/>
          <pc:sldMk cId="58112328" sldId="271"/>
        </pc:sldMkLst>
        <pc:spChg chg="mod">
          <ac:chgData name="Stefano Di Blasio" userId="7f3211bf322f215e" providerId="LiveId" clId="{1B33B645-8939-4827-B22D-DB225A2B7733}" dt="2019-10-26T17:24:25.545" v="21" actId="255"/>
          <ac:spMkLst>
            <pc:docMk/>
            <pc:sldMk cId="58112328" sldId="271"/>
            <ac:spMk id="6" creationId="{E68AB3C8-B1F0-4FCE-ADCB-3F255AE70806}"/>
          </ac:spMkLst>
        </pc:spChg>
      </pc:sldChg>
      <pc:sldChg chg="modSp">
        <pc:chgData name="Stefano Di Blasio" userId="7f3211bf322f215e" providerId="LiveId" clId="{1B33B645-8939-4827-B22D-DB225A2B7733}" dt="2019-10-26T17:24:39.766" v="23" actId="255"/>
        <pc:sldMkLst>
          <pc:docMk/>
          <pc:sldMk cId="718244364" sldId="272"/>
        </pc:sldMkLst>
        <pc:spChg chg="mod">
          <ac:chgData name="Stefano Di Blasio" userId="7f3211bf322f215e" providerId="LiveId" clId="{1B33B645-8939-4827-B22D-DB225A2B7733}" dt="2019-10-26T17:24:39.766" v="23" actId="255"/>
          <ac:spMkLst>
            <pc:docMk/>
            <pc:sldMk cId="718244364" sldId="272"/>
            <ac:spMk id="6" creationId="{E68AB3C8-B1F0-4FCE-ADCB-3F255AE70806}"/>
          </ac:spMkLst>
        </pc:spChg>
      </pc:sldChg>
    </pc:docChg>
  </pc:docChgLst>
  <pc:docChgLst>
    <pc:chgData name="Utente guest" providerId="Windows Live" clId="Web-{97EA2062-8785-4C68-8FB9-F9D5F7B38223}"/>
    <pc:docChg chg="addSld delSld modSld sldOrd">
      <pc:chgData name="Utente guest" userId="" providerId="Windows Live" clId="Web-{97EA2062-8785-4C68-8FB9-F9D5F7B38223}" dt="2019-10-23T13:57:10.677" v="1715" actId="20577"/>
      <pc:docMkLst>
        <pc:docMk/>
      </pc:docMkLst>
      <pc:sldChg chg="new del">
        <pc:chgData name="Utente guest" userId="" providerId="Windows Live" clId="Web-{97EA2062-8785-4C68-8FB9-F9D5F7B38223}" dt="2019-10-23T12:44:08.049" v="1"/>
        <pc:sldMkLst>
          <pc:docMk/>
          <pc:sldMk cId="204477233" sldId="260"/>
        </pc:sldMkLst>
      </pc:sldChg>
      <pc:sldChg chg="addSp delSp modSp add replId">
        <pc:chgData name="Utente guest" userId="" providerId="Windows Live" clId="Web-{97EA2062-8785-4C68-8FB9-F9D5F7B38223}" dt="2019-10-23T13:54:01.240" v="1698" actId="20577"/>
        <pc:sldMkLst>
          <pc:docMk/>
          <pc:sldMk cId="2490773284" sldId="260"/>
        </pc:sldMkLst>
        <pc:spChg chg="mod">
          <ac:chgData name="Utente guest" userId="" providerId="Windows Live" clId="Web-{97EA2062-8785-4C68-8FB9-F9D5F7B38223}" dt="2019-10-23T12:45:42.658" v="73" actId="20577"/>
          <ac:spMkLst>
            <pc:docMk/>
            <pc:sldMk cId="2490773284" sldId="260"/>
            <ac:spMk id="2" creationId="{F1145C53-0382-4C44-ABE3-556E747406D9}"/>
          </ac:spMkLst>
        </pc:spChg>
        <pc:spChg chg="del mod">
          <ac:chgData name="Utente guest" userId="" providerId="Windows Live" clId="Web-{97EA2062-8785-4C68-8FB9-F9D5F7B38223}" dt="2019-10-23T13:36:01.271" v="419"/>
          <ac:spMkLst>
            <pc:docMk/>
            <pc:sldMk cId="2490773284" sldId="260"/>
            <ac:spMk id="4" creationId="{226670AB-C742-4352-9106-293442997EAE}"/>
          </ac:spMkLst>
        </pc:spChg>
        <pc:spChg chg="add mod">
          <ac:chgData name="Utente guest" userId="" providerId="Windows Live" clId="Web-{97EA2062-8785-4C68-8FB9-F9D5F7B38223}" dt="2019-10-23T13:54:01.240" v="1698" actId="20577"/>
          <ac:spMkLst>
            <pc:docMk/>
            <pc:sldMk cId="2490773284" sldId="260"/>
            <ac:spMk id="8" creationId="{A636DEDE-F101-49E6-B2AE-829180679797}"/>
          </ac:spMkLst>
        </pc:spChg>
        <pc:graphicFrameChg chg="del">
          <ac:chgData name="Utente guest" userId="" providerId="Windows Live" clId="Web-{97EA2062-8785-4C68-8FB9-F9D5F7B38223}" dt="2019-10-23T12:46:07.331" v="88"/>
          <ac:graphicFrameMkLst>
            <pc:docMk/>
            <pc:sldMk cId="2490773284" sldId="260"/>
            <ac:graphicFrameMk id="7" creationId="{4667965B-70A8-4279-8317-A2F19AE1DD9B}"/>
          </ac:graphicFrameMkLst>
        </pc:graphicFrameChg>
      </pc:sldChg>
      <pc:sldChg chg="delSp modSp add replId">
        <pc:chgData name="Utente guest" userId="" providerId="Windows Live" clId="Web-{97EA2062-8785-4C68-8FB9-F9D5F7B38223}" dt="2019-10-23T13:55:06.552" v="1705" actId="20577"/>
        <pc:sldMkLst>
          <pc:docMk/>
          <pc:sldMk cId="4162536583" sldId="261"/>
        </pc:sldMkLst>
        <pc:spChg chg="mod">
          <ac:chgData name="Utente guest" userId="" providerId="Windows Live" clId="Web-{97EA2062-8785-4C68-8FB9-F9D5F7B38223}" dt="2019-10-23T12:48:05.878" v="219" actId="20577"/>
          <ac:spMkLst>
            <pc:docMk/>
            <pc:sldMk cId="4162536583" sldId="261"/>
            <ac:spMk id="2" creationId="{F1145C53-0382-4C44-ABE3-556E747406D9}"/>
          </ac:spMkLst>
        </pc:spChg>
        <pc:spChg chg="del">
          <ac:chgData name="Utente guest" userId="" providerId="Windows Live" clId="Web-{97EA2062-8785-4C68-8FB9-F9D5F7B38223}" dt="2019-10-23T12:50:04.222" v="289"/>
          <ac:spMkLst>
            <pc:docMk/>
            <pc:sldMk cId="4162536583" sldId="261"/>
            <ac:spMk id="4" creationId="{226670AB-C742-4352-9106-293442997EAE}"/>
          </ac:spMkLst>
        </pc:spChg>
        <pc:spChg chg="mod">
          <ac:chgData name="Utente guest" userId="" providerId="Windows Live" clId="Web-{97EA2062-8785-4C68-8FB9-F9D5F7B38223}" dt="2019-10-23T13:55:06.552" v="1705" actId="20577"/>
          <ac:spMkLst>
            <pc:docMk/>
            <pc:sldMk cId="4162536583" sldId="261"/>
            <ac:spMk id="8" creationId="{A636DEDE-F101-49E6-B2AE-829180679797}"/>
          </ac:spMkLst>
        </pc:spChg>
      </pc:sldChg>
      <pc:sldChg chg="modSp add ord replId">
        <pc:chgData name="Utente guest" userId="" providerId="Windows Live" clId="Web-{97EA2062-8785-4C68-8FB9-F9D5F7B38223}" dt="2019-10-23T13:57:10.677" v="1714" actId="20577"/>
        <pc:sldMkLst>
          <pc:docMk/>
          <pc:sldMk cId="1189205350" sldId="262"/>
        </pc:sldMkLst>
        <pc:spChg chg="mod">
          <ac:chgData name="Utente guest" userId="" providerId="Windows Live" clId="Web-{97EA2062-8785-4C68-8FB9-F9D5F7B38223}" dt="2019-10-23T13:55:29.427" v="1709"/>
          <ac:spMkLst>
            <pc:docMk/>
            <pc:sldMk cId="1189205350" sldId="262"/>
            <ac:spMk id="4" creationId="{226670AB-C742-4352-9106-293442997EAE}"/>
          </ac:spMkLst>
        </pc:spChg>
        <pc:spChg chg="mod">
          <ac:chgData name="Utente guest" userId="" providerId="Windows Live" clId="Web-{97EA2062-8785-4C68-8FB9-F9D5F7B38223}" dt="2019-10-23T13:57:10.677" v="1714" actId="20577"/>
          <ac:spMkLst>
            <pc:docMk/>
            <pc:sldMk cId="1189205350" sldId="262"/>
            <ac:spMk id="8" creationId="{A636DEDE-F101-49E6-B2AE-829180679797}"/>
          </ac:spMkLst>
        </pc:spChg>
      </pc:sldChg>
      <pc:sldChg chg="delSp modSp add replId">
        <pc:chgData name="Utente guest" userId="" providerId="Windows Live" clId="Web-{97EA2062-8785-4C68-8FB9-F9D5F7B38223}" dt="2019-10-23T13:50:18.818" v="1669" actId="20577"/>
        <pc:sldMkLst>
          <pc:docMk/>
          <pc:sldMk cId="2591129732" sldId="263"/>
        </pc:sldMkLst>
        <pc:spChg chg="mod">
          <ac:chgData name="Utente guest" userId="" providerId="Windows Live" clId="Web-{97EA2062-8785-4C68-8FB9-F9D5F7B38223}" dt="2019-10-23T12:48:53.425" v="248" actId="20577"/>
          <ac:spMkLst>
            <pc:docMk/>
            <pc:sldMk cId="2591129732" sldId="263"/>
            <ac:spMk id="2" creationId="{F1145C53-0382-4C44-ABE3-556E747406D9}"/>
          </ac:spMkLst>
        </pc:spChg>
        <pc:spChg chg="del">
          <ac:chgData name="Utente guest" userId="" providerId="Windows Live" clId="Web-{97EA2062-8785-4C68-8FB9-F9D5F7B38223}" dt="2019-10-23T12:49:07.878" v="251"/>
          <ac:spMkLst>
            <pc:docMk/>
            <pc:sldMk cId="2591129732" sldId="263"/>
            <ac:spMk id="4" creationId="{226670AB-C742-4352-9106-293442997EAE}"/>
          </ac:spMkLst>
        </pc:spChg>
        <pc:spChg chg="mod">
          <ac:chgData name="Utente guest" userId="" providerId="Windows Live" clId="Web-{97EA2062-8785-4C68-8FB9-F9D5F7B38223}" dt="2019-10-23T13:50:18.818" v="1669" actId="20577"/>
          <ac:spMkLst>
            <pc:docMk/>
            <pc:sldMk cId="2591129732" sldId="263"/>
            <ac:spMk id="8" creationId="{A636DEDE-F101-49E6-B2AE-829180679797}"/>
          </ac:spMkLst>
        </pc:spChg>
      </pc:sldChg>
    </pc:docChg>
  </pc:docChgLst>
  <pc:docChgLst>
    <pc:chgData name="Utente guest" providerId="Windows Live" clId="Web-{A461A45D-E020-4115-BEEF-0FEEDFBA47F6}"/>
    <pc:docChg chg="modSld">
      <pc:chgData name="Utente guest" userId="" providerId="Windows Live" clId="Web-{A461A45D-E020-4115-BEEF-0FEEDFBA47F6}" dt="2019-10-23T13:11:03.946" v="192" actId="20577"/>
      <pc:docMkLst>
        <pc:docMk/>
      </pc:docMkLst>
      <pc:sldChg chg="modSp">
        <pc:chgData name="Utente guest" userId="" providerId="Windows Live" clId="Web-{A461A45D-E020-4115-BEEF-0FEEDFBA47F6}" dt="2019-10-23T13:11:03.930" v="191" actId="20577"/>
        <pc:sldMkLst>
          <pc:docMk/>
          <pc:sldMk cId="4162536583" sldId="261"/>
        </pc:sldMkLst>
        <pc:spChg chg="mod">
          <ac:chgData name="Utente guest" userId="" providerId="Windows Live" clId="Web-{A461A45D-E020-4115-BEEF-0FEEDFBA47F6}" dt="2019-10-23T13:11:03.930" v="191" actId="20577"/>
          <ac:spMkLst>
            <pc:docMk/>
            <pc:sldMk cId="4162536583" sldId="261"/>
            <ac:spMk id="8" creationId="{A636DEDE-F101-49E6-B2AE-829180679797}"/>
          </ac:spMkLst>
        </pc:spChg>
      </pc:sldChg>
    </pc:docChg>
  </pc:docChgLst>
  <pc:docChgLst>
    <pc:chgData name="Enrico Loparco" userId="9c56d398be47c34c" providerId="Windows Live" clId="Web-{A7129B52-B0A1-419D-BAB4-EDC681133409}"/>
    <pc:docChg chg="modSld">
      <pc:chgData name="Enrico Loparco" userId="9c56d398be47c34c" providerId="Windows Live" clId="Web-{A7129B52-B0A1-419D-BAB4-EDC681133409}" dt="2019-10-26T12:55:14.936" v="4" actId="20577"/>
      <pc:docMkLst>
        <pc:docMk/>
      </pc:docMkLst>
      <pc:sldChg chg="modSp">
        <pc:chgData name="Enrico Loparco" userId="9c56d398be47c34c" providerId="Windows Live" clId="Web-{A7129B52-B0A1-419D-BAB4-EDC681133409}" dt="2019-10-26T12:55:13.592" v="2" actId="20577"/>
        <pc:sldMkLst>
          <pc:docMk/>
          <pc:sldMk cId="2591129732" sldId="263"/>
        </pc:sldMkLst>
        <pc:spChg chg="mod">
          <ac:chgData name="Enrico Loparco" userId="9c56d398be47c34c" providerId="Windows Live" clId="Web-{A7129B52-B0A1-419D-BAB4-EDC681133409}" dt="2019-10-26T12:55:13.592" v="2" actId="20577"/>
          <ac:spMkLst>
            <pc:docMk/>
            <pc:sldMk cId="2591129732" sldId="263"/>
            <ac:spMk id="8" creationId="{A636DEDE-F101-49E6-B2AE-829180679797}"/>
          </ac:spMkLst>
        </pc:spChg>
      </pc:sldChg>
    </pc:docChg>
  </pc:docChgLst>
  <pc:docChgLst>
    <pc:chgData name="DI BLASIO STEFANO" userId="1813e698-7426-4b73-89c3-78e01f6c6037" providerId="ADAL" clId="{CE75F5D6-276F-421E-8255-0BAE9F2A3822}"/>
    <pc:docChg chg="undo custSel modSld">
      <pc:chgData name="DI BLASIO STEFANO" userId="1813e698-7426-4b73-89c3-78e01f6c6037" providerId="ADAL" clId="{CE75F5D6-276F-421E-8255-0BAE9F2A3822}" dt="2019-10-23T12:57:15.663" v="284" actId="1036"/>
      <pc:docMkLst>
        <pc:docMk/>
      </pc:docMkLst>
      <pc:sldChg chg="addSp delSp modSp">
        <pc:chgData name="DI BLASIO STEFANO" userId="1813e698-7426-4b73-89c3-78e01f6c6037" providerId="ADAL" clId="{CE75F5D6-276F-421E-8255-0BAE9F2A3822}" dt="2019-10-23T12:57:15.663" v="284" actId="1036"/>
        <pc:sldMkLst>
          <pc:docMk/>
          <pc:sldMk cId="209709562" sldId="259"/>
        </pc:sldMkLst>
        <pc:spChg chg="del">
          <ac:chgData name="DI BLASIO STEFANO" userId="1813e698-7426-4b73-89c3-78e01f6c6037" providerId="ADAL" clId="{CE75F5D6-276F-421E-8255-0BAE9F2A3822}" dt="2019-10-23T12:41:34.308" v="0" actId="3680"/>
          <ac:spMkLst>
            <pc:docMk/>
            <pc:sldMk cId="209709562" sldId="259"/>
            <ac:spMk id="3" creationId="{D025831D-64D6-458E-BA26-6C568E7C7DB3}"/>
          </ac:spMkLst>
        </pc:spChg>
        <pc:spChg chg="del">
          <ac:chgData name="DI BLASIO STEFANO" userId="1813e698-7426-4b73-89c3-78e01f6c6037" providerId="ADAL" clId="{CE75F5D6-276F-421E-8255-0BAE9F2A3822}" dt="2019-10-23T12:48:30.631" v="103" actId="3680"/>
          <ac:spMkLst>
            <pc:docMk/>
            <pc:sldMk cId="209709562" sldId="259"/>
            <ac:spMk id="4" creationId="{226670AB-C742-4352-9106-293442997EAE}"/>
          </ac:spMkLst>
        </pc:spChg>
        <pc:graphicFrameChg chg="add mod ord modGraphic">
          <ac:chgData name="DI BLASIO STEFANO" userId="1813e698-7426-4b73-89c3-78e01f6c6037" providerId="ADAL" clId="{CE75F5D6-276F-421E-8255-0BAE9F2A3822}" dt="2019-10-23T12:56:33.272" v="269" actId="20577"/>
          <ac:graphicFrameMkLst>
            <pc:docMk/>
            <pc:sldMk cId="209709562" sldId="259"/>
            <ac:graphicFrameMk id="7" creationId="{4667965B-70A8-4279-8317-A2F19AE1DD9B}"/>
          </ac:graphicFrameMkLst>
        </pc:graphicFrameChg>
        <pc:graphicFrameChg chg="add mod ord modGraphic">
          <ac:chgData name="DI BLASIO STEFANO" userId="1813e698-7426-4b73-89c3-78e01f6c6037" providerId="ADAL" clId="{CE75F5D6-276F-421E-8255-0BAE9F2A3822}" dt="2019-10-23T12:57:15.663" v="284" actId="1036"/>
          <ac:graphicFrameMkLst>
            <pc:docMk/>
            <pc:sldMk cId="209709562" sldId="259"/>
            <ac:graphicFrameMk id="9" creationId="{FA9622AD-94AA-4B0F-9C9D-5C35783BF4E3}"/>
          </ac:graphicFrameMkLst>
        </pc:graphicFrameChg>
      </pc:sldChg>
    </pc:docChg>
  </pc:docChgLst>
  <pc:docChgLst>
    <pc:chgData name="Stefano Di Blasio" userId="7f3211bf322f215e" providerId="LiveId" clId="{F4388FC8-78A2-45F4-9A66-40CD8D7994CB}"/>
    <pc:docChg chg="custSel modSld">
      <pc:chgData name="Stefano Di Blasio" userId="7f3211bf322f215e" providerId="LiveId" clId="{F4388FC8-78A2-45F4-9A66-40CD8D7994CB}" dt="2019-10-23T14:30:22.198" v="855" actId="27636"/>
      <pc:docMkLst>
        <pc:docMk/>
      </pc:docMkLst>
      <pc:sldChg chg="modSp modAnim">
        <pc:chgData name="Stefano Di Blasio" userId="7f3211bf322f215e" providerId="LiveId" clId="{F4388FC8-78A2-45F4-9A66-40CD8D7994CB}" dt="2019-10-23T14:18:38.625" v="688"/>
        <pc:sldMkLst>
          <pc:docMk/>
          <pc:sldMk cId="209709562" sldId="259"/>
        </pc:sldMkLst>
        <pc:spChg chg="mod">
          <ac:chgData name="Stefano Di Blasio" userId="7f3211bf322f215e" providerId="LiveId" clId="{F4388FC8-78A2-45F4-9A66-40CD8D7994CB}" dt="2019-10-23T14:16:45.362" v="681" actId="207"/>
          <ac:spMkLst>
            <pc:docMk/>
            <pc:sldMk cId="209709562" sldId="259"/>
            <ac:spMk id="2" creationId="{F1145C53-0382-4C44-ABE3-556E747406D9}"/>
          </ac:spMkLst>
        </pc:spChg>
      </pc:sldChg>
      <pc:sldChg chg="modSp modAnim">
        <pc:chgData name="Stefano Di Blasio" userId="7f3211bf322f215e" providerId="LiveId" clId="{F4388FC8-78A2-45F4-9A66-40CD8D7994CB}" dt="2019-10-23T14:20:20.365" v="691"/>
        <pc:sldMkLst>
          <pc:docMk/>
          <pc:sldMk cId="2490773284" sldId="260"/>
        </pc:sldMkLst>
        <pc:spChg chg="mod">
          <ac:chgData name="Stefano Di Blasio" userId="7f3211bf322f215e" providerId="LiveId" clId="{F4388FC8-78A2-45F4-9A66-40CD8D7994CB}" dt="2019-10-23T14:16:54.657" v="682" actId="207"/>
          <ac:spMkLst>
            <pc:docMk/>
            <pc:sldMk cId="2490773284" sldId="260"/>
            <ac:spMk id="2" creationId="{F1145C53-0382-4C44-ABE3-556E747406D9}"/>
          </ac:spMkLst>
        </pc:spChg>
      </pc:sldChg>
      <pc:sldChg chg="modSp">
        <pc:chgData name="Stefano Di Blasio" userId="7f3211bf322f215e" providerId="LiveId" clId="{F4388FC8-78A2-45F4-9A66-40CD8D7994CB}" dt="2019-10-23T14:21:28.267" v="694" actId="20577"/>
        <pc:sldMkLst>
          <pc:docMk/>
          <pc:sldMk cId="4162536583" sldId="261"/>
        </pc:sldMkLst>
        <pc:spChg chg="mod">
          <ac:chgData name="Stefano Di Blasio" userId="7f3211bf322f215e" providerId="LiveId" clId="{F4388FC8-78A2-45F4-9A66-40CD8D7994CB}" dt="2019-10-23T14:21:28.267" v="694" actId="20577"/>
          <ac:spMkLst>
            <pc:docMk/>
            <pc:sldMk cId="4162536583" sldId="261"/>
            <ac:spMk id="2" creationId="{F1145C53-0382-4C44-ABE3-556E747406D9}"/>
          </ac:spMkLst>
        </pc:spChg>
        <pc:spChg chg="mod">
          <ac:chgData name="Stefano Di Blasio" userId="7f3211bf322f215e" providerId="LiveId" clId="{F4388FC8-78A2-45F4-9A66-40CD8D7994CB}" dt="2019-10-23T14:16:04.261" v="680" actId="15"/>
          <ac:spMkLst>
            <pc:docMk/>
            <pc:sldMk cId="4162536583" sldId="261"/>
            <ac:spMk id="8" creationId="{A636DEDE-F101-49E6-B2AE-829180679797}"/>
          </ac:spMkLst>
        </pc:spChg>
      </pc:sldChg>
      <pc:sldChg chg="modSp">
        <pc:chgData name="Stefano Di Blasio" userId="7f3211bf322f215e" providerId="LiveId" clId="{F4388FC8-78A2-45F4-9A66-40CD8D7994CB}" dt="2019-10-23T14:30:22.198" v="855" actId="27636"/>
        <pc:sldMkLst>
          <pc:docMk/>
          <pc:sldMk cId="1189205350" sldId="262"/>
        </pc:sldMkLst>
        <pc:spChg chg="mod">
          <ac:chgData name="Stefano Di Blasio" userId="7f3211bf322f215e" providerId="LiveId" clId="{F4388FC8-78A2-45F4-9A66-40CD8D7994CB}" dt="2019-10-23T14:17:03.647" v="683" actId="207"/>
          <ac:spMkLst>
            <pc:docMk/>
            <pc:sldMk cId="1189205350" sldId="262"/>
            <ac:spMk id="2" creationId="{F1145C53-0382-4C44-ABE3-556E747406D9}"/>
          </ac:spMkLst>
        </pc:spChg>
        <pc:spChg chg="mod">
          <ac:chgData name="Stefano Di Blasio" userId="7f3211bf322f215e" providerId="LiveId" clId="{F4388FC8-78A2-45F4-9A66-40CD8D7994CB}" dt="2019-10-23T14:30:22.194" v="854" actId="27636"/>
          <ac:spMkLst>
            <pc:docMk/>
            <pc:sldMk cId="1189205350" sldId="262"/>
            <ac:spMk id="4" creationId="{226670AB-C742-4352-9106-293442997EAE}"/>
          </ac:spMkLst>
        </pc:spChg>
        <pc:spChg chg="mod">
          <ac:chgData name="Stefano Di Blasio" userId="7f3211bf322f215e" providerId="LiveId" clId="{F4388FC8-78A2-45F4-9A66-40CD8D7994CB}" dt="2019-10-23T14:30:22.198" v="855" actId="27636"/>
          <ac:spMkLst>
            <pc:docMk/>
            <pc:sldMk cId="1189205350" sldId="262"/>
            <ac:spMk id="8" creationId="{A636DEDE-F101-49E6-B2AE-829180679797}"/>
          </ac:spMkLst>
        </pc:spChg>
      </pc:sldChg>
      <pc:sldChg chg="modSp">
        <pc:chgData name="Stefano Di Blasio" userId="7f3211bf322f215e" providerId="LiveId" clId="{F4388FC8-78A2-45F4-9A66-40CD8D7994CB}" dt="2019-10-23T14:21:35.205" v="695" actId="20577"/>
        <pc:sldMkLst>
          <pc:docMk/>
          <pc:sldMk cId="2591129732" sldId="263"/>
        </pc:sldMkLst>
        <pc:spChg chg="mod">
          <ac:chgData name="Stefano Di Blasio" userId="7f3211bf322f215e" providerId="LiveId" clId="{F4388FC8-78A2-45F4-9A66-40CD8D7994CB}" dt="2019-10-23T14:21:35.205" v="695" actId="20577"/>
          <ac:spMkLst>
            <pc:docMk/>
            <pc:sldMk cId="2591129732" sldId="263"/>
            <ac:spMk id="2" creationId="{F1145C53-0382-4C44-ABE3-556E747406D9}"/>
          </ac:spMkLst>
        </pc:spChg>
        <pc:spChg chg="mod">
          <ac:chgData name="Stefano Di Blasio" userId="7f3211bf322f215e" providerId="LiveId" clId="{F4388FC8-78A2-45F4-9A66-40CD8D7994CB}" dt="2019-10-23T14:06:58.522" v="463" actId="20577"/>
          <ac:spMkLst>
            <pc:docMk/>
            <pc:sldMk cId="2591129732" sldId="263"/>
            <ac:spMk id="8" creationId="{A636DEDE-F101-49E6-B2AE-8291806797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820A7-8D58-472F-88D0-42561777C191}" type="datetimeFigureOut">
              <a:rPr lang="en-GB" smtClean="0"/>
              <a:t>26/10/2019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ED3E9-6950-47CF-A814-36565FF4AB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52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ED3E9-6950-47CF-A814-36565FF4AB1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2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60B8-EA7F-4DCB-B606-69DB5109ACDF}" type="datetime1">
              <a:rPr lang="en-GB" smtClean="0"/>
              <a:t>26/10/2019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2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0E89-8712-445A-8E49-4E4E9D33A121}" type="datetime1">
              <a:rPr lang="en-GB" smtClean="0"/>
              <a:t>26/10/2019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87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A817-F86B-42BB-9F4C-0E6E3182AC6A}" type="datetime1">
              <a:rPr lang="en-GB" smtClean="0"/>
              <a:t>26/10/2019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4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54E8-CA4E-4A70-8892-8A82C215164A}" type="datetime1">
              <a:rPr lang="en-GB" smtClean="0"/>
              <a:t>26/10/2019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7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AA71-112D-494D-A5E6-D100E530E94C}" type="datetime1">
              <a:rPr lang="en-GB" smtClean="0"/>
              <a:t>26/10/2019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7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A551-93E2-4280-8D1A-89069406730C}" type="datetime1">
              <a:rPr lang="en-GB" smtClean="0"/>
              <a:t>26/10/2019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85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B67-1CC9-46DB-B5B0-6F935A77B530}" type="datetime1">
              <a:rPr lang="en-GB" smtClean="0"/>
              <a:t>26/10/2019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0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997E-FD22-4E0A-B35F-C88E50069C14}" type="datetime1">
              <a:rPr lang="en-GB" smtClean="0"/>
              <a:t>26/10/2019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0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EC7C-73A4-4208-B78D-A9297F175628}" type="datetime1">
              <a:rPr lang="en-GB" smtClean="0"/>
              <a:t>26/10/2019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SE2 - Group F @ PoliTo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3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49FD43-C911-4C98-8A76-545B2EE9A846}" type="datetime1">
              <a:rPr lang="en-GB" smtClean="0"/>
              <a:t>26/10/2019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SE2 - Group F @ PoliTo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668C98-20E0-457A-B46B-012B69A69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4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8F2-4C5B-4DBE-BC98-22EC9DD1CB4B}" type="datetime1">
              <a:rPr lang="en-GB" smtClean="0"/>
              <a:t>26/10/2019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9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ED25D3-E782-4900-A139-4C21ECC7D4C9}" type="datetime1">
              <a:rPr lang="en-GB" smtClean="0"/>
              <a:t>26/10/2019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668C98-20E0-457A-B46B-012B69A6921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8CD6-CDCB-46B4-B8CB-8008EE475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370861"/>
            <a:ext cx="10058400" cy="2058139"/>
          </a:xfrm>
        </p:spPr>
        <p:txBody>
          <a:bodyPr anchor="ctr"/>
          <a:lstStyle/>
          <a:p>
            <a:pPr algn="ctr"/>
            <a:r>
              <a:rPr lang="it-IT">
                <a:solidFill>
                  <a:schemeClr val="bg2">
                    <a:lumMod val="10000"/>
                  </a:schemeClr>
                </a:solidFill>
                <a:latin typeface="Arial Nova Cond" panose="020B0604020202020204" pitchFamily="34" charset="0"/>
              </a:rPr>
              <a:t>Sprint </a:t>
            </a:r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 panose="020B0604020202020204" pitchFamily="34" charset="0"/>
              </a:rPr>
              <a:t>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432BD-3FB6-4F40-8B52-EB6AE2F3E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658819"/>
            <a:ext cx="10058400" cy="15572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it-IT" cap="none">
                <a:latin typeface="Arial Nova Cond" panose="020B0506020202020204" pitchFamily="34" charset="0"/>
              </a:rPr>
              <a:t>Software engineering II</a:t>
            </a:r>
          </a:p>
          <a:p>
            <a:pPr algn="ctr">
              <a:lnSpc>
                <a:spcPct val="100000"/>
              </a:lnSpc>
            </a:pPr>
            <a:r>
              <a:rPr lang="it-IT" cap="none">
                <a:latin typeface="Arial Nova Cond" panose="020B0506020202020204" pitchFamily="34" charset="0"/>
              </a:rPr>
              <a:t>Politecnico di Torino, a. y. 2019/2020</a:t>
            </a:r>
          </a:p>
          <a:p>
            <a:pPr algn="ctr">
              <a:lnSpc>
                <a:spcPct val="100000"/>
              </a:lnSpc>
            </a:pPr>
            <a:r>
              <a:rPr lang="it-IT" cap="none">
                <a:latin typeface="Arial Nova Cond" panose="020B0506020202020204" pitchFamily="34" charset="0"/>
              </a:rPr>
              <a:t>Group F</a:t>
            </a:r>
          </a:p>
        </p:txBody>
      </p:sp>
    </p:spTree>
    <p:extLst>
      <p:ext uri="{BB962C8B-B14F-4D97-AF65-F5344CB8AC3E}">
        <p14:creationId xmlns:p14="http://schemas.microsoft.com/office/powerpoint/2010/main" val="333126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979E-98E1-4A7A-BEA5-CE2AACE5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Task estimations:</a:t>
            </a:r>
            <a:b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</a:br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Story 4 and 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52BB-B6DF-4C41-B4ED-DAED9099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B3C8-B1F0-4FCE-ADCB-3F255AE7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10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5E8882F-3F7D-4CA2-ACCD-D400EBF12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290234"/>
            <a:ext cx="10199873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it-IT" sz="2800">
                <a:cs typeface="Calibri"/>
              </a:rPr>
              <a:t> </a:t>
            </a:r>
            <a:r>
              <a:rPr lang="it-IT" sz="2800" err="1">
                <a:cs typeface="Calibri"/>
              </a:rPr>
              <a:t>We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completed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only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half</a:t>
            </a:r>
            <a:r>
              <a:rPr lang="it-IT" sz="2800">
                <a:cs typeface="Calibri"/>
              </a:rPr>
              <a:t> of tasks for </a:t>
            </a:r>
            <a:r>
              <a:rPr lang="it-IT" sz="2800" err="1">
                <a:cs typeface="Calibri"/>
              </a:rPr>
              <a:t>both</a:t>
            </a:r>
            <a:r>
              <a:rPr lang="it-IT" sz="2800">
                <a:cs typeface="Calibri"/>
              </a:rPr>
              <a:t> stories 4 and 5</a:t>
            </a:r>
            <a:endParaRPr lang="it-IT">
              <a:cs typeface="Calibri"/>
            </a:endParaRPr>
          </a:p>
          <a:p>
            <a:pPr>
              <a:buFont typeface="Courier New" panose="020F0502020204030204" pitchFamily="34" charset="0"/>
              <a:buChar char="o"/>
            </a:pPr>
            <a:r>
              <a:rPr lang="it-IT" sz="2800">
                <a:cs typeface="Calibri"/>
              </a:rPr>
              <a:t> The </a:t>
            </a:r>
            <a:r>
              <a:rPr lang="it-IT" sz="2800" err="1">
                <a:cs typeface="Calibri"/>
              </a:rPr>
              <a:t>missing</a:t>
            </a:r>
            <a:r>
              <a:rPr lang="it-IT" sz="2800">
                <a:cs typeface="Calibri"/>
              </a:rPr>
              <a:t> part </a:t>
            </a:r>
            <a:r>
              <a:rPr lang="it-IT" sz="2800" err="1">
                <a:cs typeface="Calibri"/>
              </a:rPr>
              <a:t>is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mainly</a:t>
            </a:r>
            <a:r>
              <a:rPr lang="it-IT" sz="2800">
                <a:cs typeface="Calibri"/>
              </a:rPr>
              <a:t> testing and code review</a:t>
            </a:r>
            <a:endParaRPr lang="it-IT">
              <a:cs typeface="Calibri" panose="020F0502020204030204"/>
            </a:endParaRPr>
          </a:p>
          <a:p>
            <a:pPr>
              <a:buFont typeface="Courier New" panose="020F0502020204030204" pitchFamily="34" charset="0"/>
              <a:buChar char="o"/>
            </a:pPr>
            <a:r>
              <a:rPr lang="it-IT" sz="2800">
                <a:cs typeface="Calibri"/>
              </a:rPr>
              <a:t> Time </a:t>
            </a:r>
            <a:r>
              <a:rPr lang="it-IT" sz="2800" err="1">
                <a:cs typeface="Calibri"/>
              </a:rPr>
              <a:t>spent</a:t>
            </a:r>
            <a:r>
              <a:rPr lang="it-IT" sz="2800">
                <a:cs typeface="Calibri"/>
              </a:rPr>
              <a:t> and </a:t>
            </a:r>
            <a:r>
              <a:rPr lang="it-IT" sz="2800" err="1">
                <a:cs typeface="Calibri"/>
              </a:rPr>
              <a:t>estimations</a:t>
            </a:r>
            <a:r>
              <a:rPr lang="it-IT" sz="2800">
                <a:cs typeface="Calibri"/>
              </a:rPr>
              <a:t> are </a:t>
            </a:r>
            <a:r>
              <a:rPr lang="it-IT" sz="2800" err="1">
                <a:cs typeface="Calibri"/>
              </a:rPr>
              <a:t>not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reported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because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not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useful</a:t>
            </a:r>
            <a:r>
              <a:rPr lang="it-IT" sz="2800">
                <a:cs typeface="Calibri"/>
              </a:rPr>
              <a:t> for </a:t>
            </a:r>
            <a:r>
              <a:rPr lang="it-IT" sz="2800" err="1">
                <a:cs typeface="Calibri"/>
              </a:rPr>
              <a:t>statistics</a:t>
            </a:r>
            <a:r>
              <a:rPr lang="it-IT" sz="2800">
                <a:cs typeface="Calibri"/>
              </a:rPr>
              <a:t> (</a:t>
            </a:r>
            <a:r>
              <a:rPr lang="it-IT" sz="2800" err="1">
                <a:cs typeface="Calibri"/>
              </a:rPr>
              <a:t>because</a:t>
            </a:r>
            <a:r>
              <a:rPr lang="it-IT" sz="2800">
                <a:cs typeface="Calibri"/>
              </a:rPr>
              <a:t> incomplete)</a:t>
            </a:r>
          </a:p>
        </p:txBody>
      </p:sp>
    </p:spTree>
    <p:extLst>
      <p:ext uri="{BB962C8B-B14F-4D97-AF65-F5344CB8AC3E}">
        <p14:creationId xmlns:p14="http://schemas.microsoft.com/office/powerpoint/2010/main" val="7182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5C53-0382-4C44-ABE3-556E7474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 panose="020B0506020202020204" pitchFamily="34" charset="0"/>
              </a:rPr>
              <a:t>Story points comparison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67965B-70A8-4279-8317-A2F19AE1DD9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5628753"/>
              </p:ext>
            </p:extLst>
          </p:nvPr>
        </p:nvGraphicFramePr>
        <p:xfrm>
          <a:off x="655784" y="2163763"/>
          <a:ext cx="5379886" cy="34849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91002584"/>
                    </a:ext>
                  </a:extLst>
                </a:gridCol>
                <a:gridCol w="1777999">
                  <a:extLst>
                    <a:ext uri="{9D8B030D-6E8A-4147-A177-3AD203B41FA5}">
                      <a16:colId xmlns:a16="http://schemas.microsoft.com/office/drawing/2014/main" val="278065356"/>
                    </a:ext>
                  </a:extLst>
                </a:gridCol>
                <a:gridCol w="1773087">
                  <a:extLst>
                    <a:ext uri="{9D8B030D-6E8A-4147-A177-3AD203B41FA5}">
                      <a16:colId xmlns:a16="http://schemas.microsoft.com/office/drawing/2014/main" val="1506781132"/>
                    </a:ext>
                  </a:extLst>
                </a:gridCol>
              </a:tblGrid>
              <a:tr h="1153345">
                <a:tc>
                  <a:txBody>
                    <a:bodyPr/>
                    <a:lstStyle/>
                    <a:p>
                      <a:pPr algn="ctr"/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Actual</a:t>
                      </a:r>
                      <a:endParaRPr lang="it-IT"/>
                    </a:p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time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Estimated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63617"/>
                  </a:ext>
                </a:extLst>
              </a:tr>
              <a:tr h="851270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Story 1 (2p)*</a:t>
                      </a:r>
                      <a:endParaRPr lang="en-GB" sz="24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11.5 </a:t>
                      </a:r>
                      <a:r>
                        <a:rPr lang="en-GB" sz="24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11 </a:t>
                      </a:r>
                      <a:r>
                        <a:rPr lang="en-GB" sz="24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3535"/>
                  </a:ext>
                </a:extLst>
              </a:tr>
              <a:tr h="841046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Story 2 (2p)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5 </a:t>
                      </a:r>
                      <a:r>
                        <a:rPr lang="en-GB" sz="24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5.5 </a:t>
                      </a:r>
                      <a:r>
                        <a:rPr lang="en-GB" sz="24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403037"/>
                  </a:ext>
                </a:extLst>
              </a:tr>
              <a:tr h="639239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Story 3 (8p)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8 </a:t>
                      </a:r>
                      <a:r>
                        <a:rPr lang="en-GB" sz="24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8 </a:t>
                      </a:r>
                      <a:r>
                        <a:rPr lang="en-GB" sz="24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2758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A9622AD-94AA-4B0F-9C9D-5C35783BF4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7188747"/>
              </p:ext>
            </p:extLst>
          </p:nvPr>
        </p:nvGraphicFramePr>
        <p:xfrm>
          <a:off x="6218237" y="2160299"/>
          <a:ext cx="5093565" cy="34883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97855">
                  <a:extLst>
                    <a:ext uri="{9D8B030D-6E8A-4147-A177-3AD203B41FA5}">
                      <a16:colId xmlns:a16="http://schemas.microsoft.com/office/drawing/2014/main" val="1248157277"/>
                    </a:ext>
                  </a:extLst>
                </a:gridCol>
                <a:gridCol w="1697855">
                  <a:extLst>
                    <a:ext uri="{9D8B030D-6E8A-4147-A177-3AD203B41FA5}">
                      <a16:colId xmlns:a16="http://schemas.microsoft.com/office/drawing/2014/main" val="1712616767"/>
                    </a:ext>
                  </a:extLst>
                </a:gridCol>
                <a:gridCol w="1697855">
                  <a:extLst>
                    <a:ext uri="{9D8B030D-6E8A-4147-A177-3AD203B41FA5}">
                      <a16:colId xmlns:a16="http://schemas.microsoft.com/office/drawing/2014/main" val="2095948002"/>
                    </a:ext>
                  </a:extLst>
                </a:gridCol>
              </a:tblGrid>
              <a:tr h="653725">
                <a:tc>
                  <a:txBody>
                    <a:bodyPr/>
                    <a:lstStyle/>
                    <a:p>
                      <a:pPr algn="ctr"/>
                      <a:endParaRPr lang="en-GB" sz="2400">
                        <a:solidFill>
                          <a:schemeClr val="bg1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1"/>
                          </a:solidFill>
                          <a:latin typeface="Arial Nova Cond"/>
                        </a:rPr>
                        <a:t>Average actual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1"/>
                          </a:solidFill>
                          <a:latin typeface="Arial Nova Cond"/>
                        </a:rPr>
                        <a:t>Average</a:t>
                      </a:r>
                      <a:endParaRPr lang="it-IT"/>
                    </a:p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1"/>
                          </a:solidFill>
                          <a:latin typeface="Arial Nova Cond"/>
                        </a:rPr>
                        <a:t>estimated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118314"/>
                  </a:ext>
                </a:extLst>
              </a:tr>
              <a:tr h="653725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2-points</a:t>
                      </a:r>
                    </a:p>
                    <a:p>
                      <a:pPr lvl="0" algn="ctr">
                        <a:buNone/>
                      </a:pPr>
                      <a:r>
                        <a:rPr lang="en-GB" sz="2400">
                          <a:latin typeface="Arial Nova Cond"/>
                        </a:rPr>
                        <a:t>stories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8.25 </a:t>
                      </a:r>
                      <a:r>
                        <a:rPr lang="en-GB" sz="2400" err="1">
                          <a:latin typeface="Arial Nova Cond"/>
                        </a:rPr>
                        <a:t>ph</a:t>
                      </a:r>
                      <a:endParaRPr lang="en-GB" sz="2400" err="1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8.25 </a:t>
                      </a:r>
                      <a:r>
                        <a:rPr lang="en-GB" sz="24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305294"/>
                  </a:ext>
                </a:extLst>
              </a:tr>
              <a:tr h="653725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8-points</a:t>
                      </a:r>
                    </a:p>
                    <a:p>
                      <a:pPr lvl="0" algn="ctr">
                        <a:buNone/>
                      </a:pPr>
                      <a:r>
                        <a:rPr lang="en-GB" sz="2400">
                          <a:latin typeface="Arial Nova Cond"/>
                        </a:rPr>
                        <a:t>stories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8 </a:t>
                      </a:r>
                      <a:r>
                        <a:rPr lang="en-GB" sz="24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8 </a:t>
                      </a:r>
                      <a:r>
                        <a:rPr lang="en-GB" sz="24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425760"/>
                  </a:ext>
                </a:extLst>
              </a:tr>
              <a:tr h="653725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Ratio 2/8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1.031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1.031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773527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ED70-8045-45B2-928D-590D3364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F707-1583-4780-96F3-0B3D520B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11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F1E89B-0A77-43FE-AD4E-120ADBAEEC08}"/>
              </a:ext>
            </a:extLst>
          </p:cNvPr>
          <p:cNvSpPr txBox="1"/>
          <p:nvPr/>
        </p:nvSpPr>
        <p:spPr>
          <a:xfrm>
            <a:off x="655784" y="5759018"/>
            <a:ext cx="3695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>
                <a:ea typeface="+mn-lt"/>
                <a:cs typeface="+mn-lt"/>
              </a:rPr>
              <a:t>* initial setup is not considered</a:t>
            </a:r>
          </a:p>
        </p:txBody>
      </p:sp>
    </p:spTree>
    <p:extLst>
      <p:ext uri="{BB962C8B-B14F-4D97-AF65-F5344CB8AC3E}">
        <p14:creationId xmlns:p14="http://schemas.microsoft.com/office/powerpoint/2010/main" val="2097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5C53-0382-4C44-ABE3-556E7474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Wrong estimation reasons</a:t>
            </a:r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ED70-8045-45B2-928D-590D3364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F707-1583-4780-96F3-0B3D520B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12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E0718A-960A-4455-89A5-A6672ACFD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133214" cy="4023360"/>
          </a:xfrm>
        </p:spPr>
        <p:txBody>
          <a:bodyPr vert="horz" lIns="0" tIns="45720" rIns="0" bIns="45720" rtlCol="0" anchor="t">
            <a:noAutofit/>
          </a:bodyPr>
          <a:lstStyle/>
          <a:p>
            <a:pPr marL="383540" lvl="1">
              <a:lnSpc>
                <a:spcPct val="160000"/>
              </a:lnSpc>
            </a:pPr>
            <a:r>
              <a:rPr lang="it-IT" sz="2400" b="1">
                <a:ea typeface="+mn-lt"/>
                <a:cs typeface="+mn-lt"/>
              </a:rPr>
              <a:t>STORY ESTIMATION</a:t>
            </a:r>
            <a:r>
              <a:rPr lang="it-IT" sz="2400">
                <a:ea typeface="+mn-lt"/>
                <a:cs typeface="+mn-lt"/>
              </a:rPr>
              <a:t> </a:t>
            </a:r>
            <a:r>
              <a:rPr lang="it-IT" sz="2400" i="1">
                <a:ea typeface="+mn-lt"/>
                <a:cs typeface="+mn-lt"/>
              </a:rPr>
              <a:t>(story points</a:t>
            </a:r>
            <a:r>
              <a:rPr lang="en-GB" sz="2400" i="1">
                <a:ea typeface="+mn-lt"/>
                <a:cs typeface="+mn-lt"/>
              </a:rPr>
              <a:t>)</a:t>
            </a:r>
            <a:endParaRPr lang="en-US" sz="2400" i="1">
              <a:ea typeface="+mn-lt"/>
              <a:cs typeface="+mn-lt"/>
            </a:endParaRPr>
          </a:p>
          <a:p>
            <a:pPr marL="566420" lvl="2">
              <a:buFont typeface="Wingdings,Sans-Serif" panose="020F0502020204030204" pitchFamily="34" charset="0"/>
              <a:buChar char="§"/>
            </a:pPr>
            <a:r>
              <a:rPr lang="en-GB" sz="2400">
                <a:ea typeface="+mn-lt"/>
                <a:cs typeface="+mn-lt"/>
              </a:rPr>
              <a:t> Story 1 with a lot of very simple tasks, </a:t>
            </a:r>
            <a:r>
              <a:rPr lang="it-IT" sz="2400" err="1">
                <a:ea typeface="+mn-lt"/>
                <a:cs typeface="+mn-lt"/>
              </a:rPr>
              <a:t>better</a:t>
            </a:r>
            <a:r>
              <a:rPr lang="it-IT" sz="2400">
                <a:ea typeface="+mn-lt"/>
                <a:cs typeface="+mn-lt"/>
              </a:rPr>
              <a:t> to </a:t>
            </a:r>
            <a:r>
              <a:rPr lang="it-IT" sz="2400" err="1">
                <a:ea typeface="+mn-lt"/>
                <a:cs typeface="+mn-lt"/>
              </a:rPr>
              <a:t>consider</a:t>
            </a:r>
            <a:r>
              <a:rPr lang="it-IT" sz="2400">
                <a:ea typeface="+mn-lt"/>
                <a:cs typeface="+mn-lt"/>
              </a:rPr>
              <a:t> an </a:t>
            </a:r>
            <a:r>
              <a:rPr lang="it-IT" sz="2400" err="1">
                <a:ea typeface="+mn-lt"/>
                <a:cs typeface="+mn-lt"/>
              </a:rPr>
              <a:t>initial</a:t>
            </a:r>
            <a:r>
              <a:rPr lang="it-IT" sz="2400">
                <a:ea typeface="+mn-lt"/>
                <a:cs typeface="+mn-lt"/>
              </a:rPr>
              <a:t> story ("Story 0") to include the </a:t>
            </a:r>
            <a:r>
              <a:rPr lang="it-IT" sz="2400" err="1">
                <a:ea typeface="+mn-lt"/>
                <a:cs typeface="+mn-lt"/>
              </a:rPr>
              <a:t>starting</a:t>
            </a:r>
            <a:r>
              <a:rPr lang="it-IT" sz="2400">
                <a:ea typeface="+mn-lt"/>
                <a:cs typeface="+mn-lt"/>
              </a:rPr>
              <a:t> </a:t>
            </a:r>
            <a:r>
              <a:rPr lang="it-IT" sz="2400" err="1">
                <a:ea typeface="+mn-lt"/>
                <a:cs typeface="+mn-lt"/>
              </a:rPr>
              <a:t>configuration</a:t>
            </a:r>
            <a:r>
              <a:rPr lang="it-IT" sz="2400">
                <a:ea typeface="+mn-lt"/>
                <a:cs typeface="+mn-lt"/>
              </a:rPr>
              <a:t> </a:t>
            </a:r>
            <a:r>
              <a:rPr lang="it-IT" sz="2400" err="1">
                <a:ea typeface="+mn-lt"/>
                <a:cs typeface="+mn-lt"/>
              </a:rPr>
              <a:t>phase</a:t>
            </a:r>
            <a:endParaRPr lang="en-US" sz="2400" err="1">
              <a:ea typeface="+mn-lt"/>
              <a:cs typeface="+mn-lt"/>
            </a:endParaRPr>
          </a:p>
          <a:p>
            <a:pPr marL="566420" lvl="2">
              <a:buFont typeface="Wingdings,Sans-Serif" panose="020F0502020204030204" pitchFamily="34" charset="0"/>
              <a:buChar char="§"/>
            </a:pPr>
            <a:r>
              <a:rPr lang="en-GB" sz="2400">
                <a:ea typeface="+mn-lt"/>
                <a:cs typeface="+mn-lt"/>
              </a:rPr>
              <a:t> Story 3 with some features already implemented in previous stories, unlike initial ideas about related tasks (to each story)</a:t>
            </a:r>
          </a:p>
          <a:p>
            <a:pPr marL="383540" lvl="1">
              <a:lnSpc>
                <a:spcPct val="150000"/>
              </a:lnSpc>
            </a:pPr>
            <a:r>
              <a:rPr lang="it-IT" sz="2400" b="1">
                <a:ea typeface="+mn-lt"/>
                <a:cs typeface="+mn-lt"/>
              </a:rPr>
              <a:t>TASK ESTIMATION</a:t>
            </a:r>
            <a:r>
              <a:rPr lang="it-IT" sz="2400">
                <a:ea typeface="+mn-lt"/>
                <a:cs typeface="+mn-lt"/>
              </a:rPr>
              <a:t> </a:t>
            </a:r>
            <a:r>
              <a:rPr lang="it-IT" sz="2400" i="1">
                <a:ea typeface="+mn-lt"/>
                <a:cs typeface="+mn-lt"/>
              </a:rPr>
              <a:t>(</a:t>
            </a:r>
            <a:r>
              <a:rPr lang="it-IT" sz="2400" i="1" err="1">
                <a:ea typeface="+mn-lt"/>
                <a:cs typeface="+mn-lt"/>
              </a:rPr>
              <a:t>person</a:t>
            </a:r>
            <a:r>
              <a:rPr lang="it-IT" sz="2400" i="1">
                <a:ea typeface="+mn-lt"/>
                <a:cs typeface="+mn-lt"/>
              </a:rPr>
              <a:t> hours</a:t>
            </a:r>
            <a:r>
              <a:rPr lang="en-GB" sz="2400" i="1">
                <a:ea typeface="+mn-lt"/>
                <a:cs typeface="+mn-lt"/>
              </a:rPr>
              <a:t>)</a:t>
            </a:r>
            <a:endParaRPr lang="en-US" sz="2400" i="1">
              <a:ea typeface="+mn-lt"/>
              <a:cs typeface="+mn-lt"/>
            </a:endParaRPr>
          </a:p>
          <a:p>
            <a:pPr marL="566420" lvl="2">
              <a:buFont typeface="Wingdings,Sans-Serif" panose="020F0502020204030204" pitchFamily="34" charset="0"/>
              <a:buChar char="§"/>
            </a:pPr>
            <a:r>
              <a:rPr lang="en-GB" sz="2400">
                <a:ea typeface="+mn-lt"/>
                <a:cs typeface="+mn-lt"/>
              </a:rPr>
              <a:t> Some tasks more trivial than expected, especially for background abilities</a:t>
            </a:r>
            <a:endParaRPr lang="en-US" sz="2400">
              <a:ea typeface="+mn-lt"/>
              <a:cs typeface="+mn-lt"/>
            </a:endParaRPr>
          </a:p>
          <a:p>
            <a:pPr marL="566420" lvl="2">
              <a:buFont typeface="Wingdings,Sans-Serif" panose="020F0502020204030204" pitchFamily="34" charset="0"/>
              <a:buChar char="§"/>
            </a:pPr>
            <a:r>
              <a:rPr lang="en-GB" sz="2400">
                <a:ea typeface="+mn-lt"/>
                <a:cs typeface="+mn-lt"/>
              </a:rPr>
              <a:t> Other tasks longer to implement, especially in integration testing</a:t>
            </a:r>
            <a:endParaRPr lang="en-US" sz="2400">
              <a:ea typeface="+mn-lt"/>
              <a:cs typeface="+mn-lt"/>
            </a:endParaRPr>
          </a:p>
          <a:p>
            <a:pPr marL="566420" lvl="2">
              <a:buFont typeface="Wingdings,Sans-Serif" panose="020F0502020204030204" pitchFamily="34" charset="0"/>
              <a:buChar char="§"/>
            </a:pPr>
            <a:r>
              <a:rPr lang="en-GB" sz="2400">
                <a:ea typeface="+mn-lt"/>
                <a:cs typeface="+mn-lt"/>
              </a:rPr>
              <a:t> Overall a balanced estimation, underestimation and overestimation in different tasks of the same story compensated each other</a:t>
            </a:r>
            <a:endParaRPr lang="en-US" sz="2400">
              <a:ea typeface="+mn-lt"/>
              <a:cs typeface="+mn-lt"/>
            </a:endParaRPr>
          </a:p>
          <a:p>
            <a:endParaRPr lang="it-IT" sz="24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189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5C53-0382-4C44-ABE3-556E7474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Definition of Done</a:t>
            </a:r>
            <a:endParaRPr lang="en-GB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ED70-8045-45B2-928D-590D3364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F707-1583-4780-96F3-0B3D520B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13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636DEDE-F101-49E6-B2AE-829180679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737360"/>
            <a:ext cx="10246360" cy="4524895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>
              <a:buFont typeface="Arial" panose="020F0502020204030204" pitchFamily="34" charset="0"/>
              <a:buChar char="•"/>
            </a:pPr>
            <a:endParaRPr lang="it-IT" sz="2800" b="1">
              <a:cs typeface="Calibri"/>
            </a:endParaRPr>
          </a:p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it-IT" sz="2800" b="1">
                <a:cs typeface="Calibri"/>
              </a:rPr>
              <a:t> Unit test</a:t>
            </a:r>
            <a:r>
              <a:rPr lang="it-IT" sz="2800">
                <a:cs typeface="Calibri"/>
              </a:rPr>
              <a:t>: </a:t>
            </a:r>
            <a:r>
              <a:rPr lang="it-IT" sz="2800" err="1">
                <a:cs typeface="Calibri"/>
              </a:rPr>
              <a:t>well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implemented</a:t>
            </a:r>
            <a:r>
              <a:rPr lang="it-IT" sz="2800">
                <a:cs typeface="Calibri"/>
              </a:rPr>
              <a:t> on </a:t>
            </a:r>
            <a:r>
              <a:rPr lang="it-IT" sz="2800" err="1">
                <a:cs typeface="Calibri"/>
              </a:rPr>
              <a:t>completed</a:t>
            </a:r>
            <a:r>
              <a:rPr lang="it-IT" sz="2800">
                <a:cs typeface="Calibri"/>
              </a:rPr>
              <a:t> stories, </a:t>
            </a:r>
            <a:r>
              <a:rPr lang="it-IT" sz="2800" err="1">
                <a:cs typeface="Calibri"/>
              </a:rPr>
              <a:t>but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better</a:t>
            </a:r>
            <a:r>
              <a:rPr lang="it-IT" sz="2800">
                <a:cs typeface="Calibri"/>
              </a:rPr>
              <a:t> to anticipate </a:t>
            </a:r>
            <a:r>
              <a:rPr lang="it-IT" sz="2800" err="1">
                <a:cs typeface="Calibri"/>
              </a:rPr>
              <a:t>tests</a:t>
            </a:r>
            <a:r>
              <a:rPr lang="it-IT" sz="2800">
                <a:cs typeface="Calibri"/>
              </a:rPr>
              <a:t> in the first stages, </a:t>
            </a:r>
            <a:r>
              <a:rPr lang="it-IT" sz="2800" err="1">
                <a:cs typeface="Calibri"/>
              </a:rPr>
              <a:t>right</a:t>
            </a:r>
            <a:r>
              <a:rPr lang="it-IT" sz="2800">
                <a:cs typeface="Calibri"/>
              </a:rPr>
              <a:t> after </a:t>
            </a:r>
            <a:r>
              <a:rPr lang="it-IT" sz="2800" err="1">
                <a:cs typeface="Calibri"/>
              </a:rPr>
              <a:t>completion</a:t>
            </a:r>
            <a:r>
              <a:rPr lang="it-IT" sz="2800">
                <a:cs typeface="Calibri"/>
              </a:rPr>
              <a:t> of </a:t>
            </a:r>
            <a:r>
              <a:rPr lang="it-IT" sz="2800" err="1">
                <a:cs typeface="Calibri"/>
              </a:rPr>
              <a:t>related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methods</a:t>
            </a:r>
            <a:endParaRPr lang="it-IT" sz="2800">
              <a:cs typeface="Calibri"/>
            </a:endParaRPr>
          </a:p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it-IT" sz="2800" b="1">
                <a:cs typeface="Calibri"/>
              </a:rPr>
              <a:t> Code review</a:t>
            </a:r>
            <a:r>
              <a:rPr lang="it-IT" sz="2800">
                <a:cs typeface="Calibri"/>
              </a:rPr>
              <a:t>: </a:t>
            </a:r>
            <a:r>
              <a:rPr lang="it-IT" sz="2800" err="1">
                <a:cs typeface="Calibri"/>
              </a:rPr>
              <a:t>better</a:t>
            </a:r>
            <a:r>
              <a:rPr lang="it-IT" sz="2800">
                <a:cs typeface="Calibri"/>
              </a:rPr>
              <a:t> to schedule </a:t>
            </a:r>
            <a:r>
              <a:rPr lang="it-IT" sz="2800" err="1">
                <a:cs typeface="Calibri"/>
              </a:rPr>
              <a:t>periodic</a:t>
            </a:r>
            <a:r>
              <a:rPr lang="it-IT" sz="2800">
                <a:cs typeface="Calibri"/>
              </a:rPr>
              <a:t> face-to-face meeting </a:t>
            </a:r>
            <a:r>
              <a:rPr lang="it-IT" sz="2800" err="1">
                <a:cs typeface="Calibri"/>
              </a:rPr>
              <a:t>instead</a:t>
            </a:r>
            <a:r>
              <a:rPr lang="it-IT" sz="2800">
                <a:cs typeface="Calibri"/>
              </a:rPr>
              <a:t> of online remote checking, to integrate with online </a:t>
            </a:r>
            <a:r>
              <a:rPr lang="it-IT" sz="2800" err="1">
                <a:cs typeface="Calibri"/>
              </a:rPr>
              <a:t>discussions</a:t>
            </a:r>
            <a:endParaRPr lang="it-IT" sz="2800">
              <a:cs typeface="Calibri"/>
            </a:endParaRPr>
          </a:p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it-IT" sz="2800" b="1">
                <a:cs typeface="Calibri"/>
              </a:rPr>
              <a:t> Use of VCS</a:t>
            </a:r>
            <a:r>
              <a:rPr lang="it-IT" sz="2800">
                <a:cs typeface="Calibri"/>
              </a:rPr>
              <a:t>: repository </a:t>
            </a:r>
            <a:r>
              <a:rPr lang="it-IT" sz="2800" err="1">
                <a:cs typeface="Calibri"/>
              </a:rPr>
              <a:t>constantly</a:t>
            </a:r>
            <a:r>
              <a:rPr lang="it-IT" sz="2800">
                <a:cs typeface="Calibri"/>
              </a:rPr>
              <a:t> </a:t>
            </a:r>
            <a:r>
              <a:rPr lang="it-IT" sz="2800" err="1">
                <a:cs typeface="Calibri"/>
              </a:rPr>
              <a:t>updated</a:t>
            </a:r>
            <a:r>
              <a:rPr lang="it-IT" sz="2800">
                <a:cs typeface="Calibri"/>
              </a:rPr>
              <a:t>, </a:t>
            </a:r>
            <a:r>
              <a:rPr lang="it-IT" sz="2800" err="1">
                <a:cs typeface="Calibri"/>
              </a:rPr>
              <a:t>few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conflicts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when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merging</a:t>
            </a:r>
            <a:endParaRPr lang="it-IT" sz="2800">
              <a:cs typeface="Calibri"/>
            </a:endParaRPr>
          </a:p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it-IT" sz="2800" b="1">
                <a:cs typeface="Calibri"/>
              </a:rPr>
              <a:t> E2E test</a:t>
            </a:r>
            <a:r>
              <a:rPr lang="it-IT" sz="2800">
                <a:cs typeface="Calibri"/>
              </a:rPr>
              <a:t>: </a:t>
            </a:r>
            <a:r>
              <a:rPr lang="it-IT" sz="2800" err="1">
                <a:cs typeface="Calibri"/>
              </a:rPr>
              <a:t>better</a:t>
            </a:r>
            <a:r>
              <a:rPr lang="it-IT" sz="2800">
                <a:cs typeface="Calibri"/>
              </a:rPr>
              <a:t> to start thinking </a:t>
            </a:r>
            <a:r>
              <a:rPr lang="it-IT" sz="2800" err="1">
                <a:cs typeface="Calibri"/>
              </a:rPr>
              <a:t>about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tests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before</a:t>
            </a:r>
            <a:r>
              <a:rPr lang="it-IT" sz="2800">
                <a:cs typeface="Calibri"/>
              </a:rPr>
              <a:t> design and </a:t>
            </a:r>
            <a:r>
              <a:rPr lang="it-IT" sz="2800" err="1">
                <a:cs typeface="Calibri"/>
              </a:rPr>
              <a:t>implementation</a:t>
            </a:r>
            <a:r>
              <a:rPr lang="it-IT" sz="2800">
                <a:cs typeface="Calibri"/>
              </a:rPr>
              <a:t>, to </a:t>
            </a:r>
            <a:r>
              <a:rPr lang="it-IT" sz="2800" err="1">
                <a:cs typeface="Calibri"/>
              </a:rPr>
              <a:t>avoid</a:t>
            </a:r>
            <a:r>
              <a:rPr lang="it-IT" sz="2800">
                <a:cs typeface="Calibri"/>
              </a:rPr>
              <a:t> </a:t>
            </a:r>
            <a:r>
              <a:rPr lang="it-IT" sz="2800" err="1">
                <a:cs typeface="Calibri"/>
              </a:rPr>
              <a:t>too</a:t>
            </a:r>
            <a:r>
              <a:rPr lang="it-IT" sz="2800">
                <a:cs typeface="Calibri"/>
              </a:rPr>
              <a:t> </a:t>
            </a:r>
            <a:r>
              <a:rPr lang="it-IT" sz="2800" err="1">
                <a:cs typeface="Calibri"/>
              </a:rPr>
              <a:t>much</a:t>
            </a:r>
            <a:r>
              <a:rPr lang="it-IT" sz="2800">
                <a:cs typeface="Calibri"/>
              </a:rPr>
              <a:t> code </a:t>
            </a:r>
            <a:r>
              <a:rPr lang="it-IT" sz="2800" err="1">
                <a:cs typeface="Calibri"/>
              </a:rPr>
              <a:t>rewriting</a:t>
            </a:r>
            <a:r>
              <a:rPr lang="it-IT" sz="2800">
                <a:cs typeface="Calibri"/>
              </a:rPr>
              <a:t>/</a:t>
            </a:r>
            <a:r>
              <a:rPr lang="it-IT" sz="2800" err="1">
                <a:cs typeface="Calibri"/>
              </a:rPr>
              <a:t>refactoring</a:t>
            </a:r>
            <a:endParaRPr lang="it-IT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77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5C53-0382-4C44-ABE3-556E7474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Lessons learned</a:t>
            </a:r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670AB-C742-4352-9106-293442997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4352" y="1845734"/>
            <a:ext cx="4937760" cy="4368633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GB" sz="3800">
                <a:latin typeface="Arial Nova Cond" panose="020B0506020202020204" pitchFamily="34" charset="0"/>
                <a:cs typeface="Calibri"/>
              </a:rPr>
              <a:t>Negative:</a:t>
            </a:r>
          </a:p>
          <a:p>
            <a:pPr marL="383540" lvl="1" algn="just">
              <a:buFont typeface="Arial" panose="020F0502020204030204" pitchFamily="34" charset="0"/>
              <a:buChar char="•"/>
            </a:pPr>
            <a:endParaRPr lang="en-GB" sz="2600">
              <a:latin typeface="Arial Nova Cond"/>
              <a:cs typeface="Calibri"/>
            </a:endParaRPr>
          </a:p>
          <a:p>
            <a:pPr marL="383540" lvl="1" algn="just">
              <a:buFont typeface="Arial" panose="020F0502020204030204" pitchFamily="34" charset="0"/>
              <a:buChar char="•"/>
            </a:pPr>
            <a:r>
              <a:rPr lang="en-GB" sz="2600">
                <a:latin typeface="Arial Nova Cond"/>
                <a:cs typeface="Calibri"/>
              </a:rPr>
              <a:t>Bad organization of person hours among members can cause </a:t>
            </a:r>
          </a:p>
          <a:p>
            <a:pPr marL="200660" lvl="1" indent="0" algn="just">
              <a:buNone/>
            </a:pPr>
            <a:r>
              <a:rPr lang="en-GB" sz="2600">
                <a:latin typeface="Arial Nova Cond"/>
                <a:cs typeface="Calibri"/>
              </a:rPr>
              <a:t>  non-equal distribution of duties</a:t>
            </a:r>
            <a:endParaRPr lang="en-GB">
              <a:cs typeface="Calibri" panose="020F0502020204030204"/>
            </a:endParaRPr>
          </a:p>
          <a:p>
            <a:pPr marL="383540" lvl="1" algn="just">
              <a:buFont typeface="Arial" panose="020F0502020204030204" pitchFamily="34" charset="0"/>
              <a:buChar char="•"/>
            </a:pPr>
            <a:r>
              <a:rPr lang="en-GB" sz="2600">
                <a:latin typeface="Arial Nova Cond"/>
                <a:cs typeface="Calibri"/>
              </a:rPr>
              <a:t>Too much work allocated close to the deadline lead to stress and lower quality code</a:t>
            </a:r>
          </a:p>
          <a:p>
            <a:pPr marL="383540" lvl="1" algn="just">
              <a:buFont typeface="Arial" panose="020F0502020204030204" pitchFamily="34" charset="0"/>
              <a:buChar char="•"/>
            </a:pPr>
            <a:r>
              <a:rPr lang="en-GB" sz="2600">
                <a:latin typeface="Arial Nova Cond"/>
                <a:cs typeface="Calibri"/>
              </a:rPr>
              <a:t>Not always complete participation of all members in team activities may lead to bad group decisions </a:t>
            </a:r>
            <a:endParaRPr lang="en-GB" sz="2600">
              <a:latin typeface="Arial Nova Cond" panose="020B0506020202020204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ED70-8045-45B2-928D-590D3364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F707-1583-4780-96F3-0B3D520B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14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D7E29EE-3F22-4973-8FA9-866D4608B7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GB" sz="3800">
                <a:latin typeface="Arial Nova Cond" panose="020B0506020202020204" pitchFamily="34" charset="0"/>
                <a:cs typeface="Calibri"/>
              </a:rPr>
              <a:t>Positive:</a:t>
            </a:r>
            <a:endParaRPr lang="en-US" sz="3800">
              <a:latin typeface="Arial Nova Cond" panose="020B0506020202020204" pitchFamily="34" charset="0"/>
              <a:cs typeface="Calibri"/>
            </a:endParaRPr>
          </a:p>
          <a:p>
            <a:pPr marL="383540" lvl="1" algn="just">
              <a:buFont typeface="Arial" panose="020F0502020204030204" pitchFamily="34" charset="0"/>
              <a:buChar char="•"/>
            </a:pPr>
            <a:endParaRPr lang="en-GB" sz="2600">
              <a:latin typeface="Arial Nova Cond"/>
              <a:cs typeface="Calibri"/>
            </a:endParaRPr>
          </a:p>
          <a:p>
            <a:pPr marL="383540" lvl="1" algn="just">
              <a:buFont typeface="Arial" panose="020F0502020204030204" pitchFamily="34" charset="0"/>
              <a:buChar char="•"/>
            </a:pPr>
            <a:r>
              <a:rPr lang="en-GB" sz="2600">
                <a:latin typeface="Arial Nova Cond"/>
                <a:cs typeface="Calibri"/>
              </a:rPr>
              <a:t>Keeping track of files with a VCS makes it easier to work in team</a:t>
            </a:r>
            <a:endParaRPr lang="en-US" sz="2600">
              <a:latin typeface="Arial Nova Cond"/>
              <a:cs typeface="Calibri"/>
            </a:endParaRPr>
          </a:p>
          <a:p>
            <a:pPr marL="383540" lvl="1" algn="just">
              <a:buFont typeface="Arial" panose="020F0502020204030204" pitchFamily="34" charset="0"/>
              <a:buChar char="•"/>
            </a:pPr>
            <a:r>
              <a:rPr lang="en-GB" sz="2600">
                <a:latin typeface="Arial Nova Cond"/>
                <a:cs typeface="Calibri"/>
              </a:rPr>
              <a:t>Scheduling of tasks before starting to code reduce the probability of overlapping</a:t>
            </a:r>
          </a:p>
          <a:p>
            <a:pPr marL="383540" lvl="1" algn="just">
              <a:buFont typeface="Arial" panose="020F0502020204030204" pitchFamily="34" charset="0"/>
              <a:buChar char="•"/>
            </a:pPr>
            <a:r>
              <a:rPr lang="en-GB" sz="2600">
                <a:latin typeface="Arial Nova Cond"/>
                <a:cs typeface="Calibri"/>
              </a:rPr>
              <a:t>Communication between all members of the team is the key to successful cooperation</a:t>
            </a:r>
          </a:p>
          <a:p>
            <a:pPr marL="383540" lvl="1" algn="just">
              <a:buFont typeface="Arial,Sans-Serif" panose="020F0502020204030204" pitchFamily="34" charset="0"/>
              <a:buChar char="•"/>
            </a:pPr>
            <a:endParaRPr lang="en-GB">
              <a:ea typeface="+mn-lt"/>
              <a:cs typeface="+mn-lt"/>
            </a:endParaRPr>
          </a:p>
          <a:p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2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5C53-0382-4C44-ABE3-556E7474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What to improve</a:t>
            </a:r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ED70-8045-45B2-928D-590D3364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F707-1583-4780-96F3-0B3D520B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15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636DEDE-F101-49E6-B2AE-829180679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2155" y="2316252"/>
            <a:ext cx="9568649" cy="2921573"/>
          </a:xfrm>
        </p:spPr>
        <p:txBody>
          <a:bodyPr vert="horz" lIns="0" tIns="45720" rIns="0" bIns="45720" rtlCol="0" anchor="t">
            <a:normAutofit/>
          </a:bodyPr>
          <a:lstStyle/>
          <a:p>
            <a:pPr marL="65786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>
                <a:latin typeface="Arial Nova Cond"/>
                <a:ea typeface="+mn-lt"/>
                <a:cs typeface="+mn-lt"/>
              </a:rPr>
              <a:t>Correctly balance coding / testing tasks between members</a:t>
            </a:r>
            <a:endParaRPr lang="it-IT" sz="3000">
              <a:latin typeface="Arial Nova Cond"/>
            </a:endParaRPr>
          </a:p>
          <a:p>
            <a:pPr marL="65786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>
                <a:latin typeface="Arial Nova Cond"/>
                <a:cs typeface="Calibri"/>
              </a:rPr>
              <a:t>GUI improvement:</a:t>
            </a:r>
          </a:p>
          <a:p>
            <a:pPr marL="1206500" lvl="4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>
                <a:latin typeface="Arial Nova Cond"/>
                <a:cs typeface="Calibri"/>
              </a:rPr>
              <a:t>Clearer elements inside the windows</a:t>
            </a:r>
          </a:p>
          <a:p>
            <a:pPr marL="1206500" lvl="4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>
                <a:latin typeface="Arial Nova Cond"/>
                <a:cs typeface="Calibri"/>
              </a:rPr>
              <a:t>Content scalable with window dimensions</a:t>
            </a:r>
          </a:p>
        </p:txBody>
      </p:sp>
    </p:spTree>
    <p:extLst>
      <p:ext uri="{BB962C8B-B14F-4D97-AF65-F5344CB8AC3E}">
        <p14:creationId xmlns:p14="http://schemas.microsoft.com/office/powerpoint/2010/main" val="416253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5C53-0382-4C44-ABE3-556E7474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We are proud of</a:t>
            </a:r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ED70-8045-45B2-928D-590D3364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F707-1583-4780-96F3-0B3D520B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16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636DEDE-F101-49E6-B2AE-829180679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2786" y="2457339"/>
            <a:ext cx="10458312" cy="3153348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GB" sz="2800">
                <a:latin typeface="Arial Nova Cond"/>
                <a:ea typeface="+mn-lt"/>
                <a:cs typeface="+mn-lt"/>
              </a:rPr>
              <a:t> Use of </a:t>
            </a:r>
            <a:r>
              <a:rPr lang="en-GB" sz="2800" err="1">
                <a:latin typeface="Arial Nova Cond"/>
                <a:ea typeface="+mn-lt"/>
                <a:cs typeface="+mn-lt"/>
              </a:rPr>
              <a:t>ZenHub</a:t>
            </a:r>
            <a:r>
              <a:rPr lang="en-GB" sz="2800">
                <a:latin typeface="Arial Nova Cond"/>
                <a:ea typeface="+mn-lt"/>
                <a:cs typeface="+mn-lt"/>
              </a:rPr>
              <a:t> board to keep work organized and concise</a:t>
            </a:r>
            <a:endParaRPr lang="it-IT">
              <a:latin typeface="Arial Nova Cond"/>
            </a:endParaRPr>
          </a:p>
          <a:p>
            <a:pPr marL="383540" lvl="1"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GB" sz="2800">
                <a:latin typeface="Arial Nova Cond"/>
                <a:ea typeface="+mn-lt"/>
                <a:cs typeface="+mn-lt"/>
              </a:rPr>
              <a:t> Tracking and organization of the group work progress</a:t>
            </a:r>
          </a:p>
          <a:p>
            <a:pPr marL="383540" lvl="1"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GB" sz="2800">
                <a:latin typeface="Arial Nova Cond"/>
                <a:ea typeface="+mn-lt"/>
                <a:cs typeface="+mn-lt"/>
              </a:rPr>
              <a:t> Individual learning, new technical skills developed</a:t>
            </a:r>
          </a:p>
          <a:p>
            <a:pPr marL="383540" lvl="1"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GB" sz="2800">
                <a:latin typeface="Calibri"/>
                <a:ea typeface="+mn-lt"/>
                <a:cs typeface="+mn-lt"/>
              </a:rPr>
              <a:t> Well</a:t>
            </a:r>
            <a:r>
              <a:rPr lang="en-GB" sz="2800">
                <a:ea typeface="+mn-lt"/>
                <a:cs typeface="+mn-lt"/>
              </a:rPr>
              <a:t> </a:t>
            </a:r>
            <a:r>
              <a:rPr lang="en-GB" sz="2800" err="1">
                <a:ea typeface="+mn-lt"/>
                <a:cs typeface="+mn-lt"/>
              </a:rPr>
              <a:t>designed</a:t>
            </a:r>
            <a:r>
              <a:rPr lang="en-GB" sz="2800">
                <a:ea typeface="+mn-lt"/>
                <a:cs typeface="+mn-lt"/>
              </a:rPr>
              <a:t> GUI for the ticket board application</a:t>
            </a:r>
            <a:endParaRPr lang="en-GB"/>
          </a:p>
          <a:p>
            <a:pPr marL="383540" lvl="1">
              <a:lnSpc>
                <a:spcPct val="150000"/>
              </a:lnSpc>
              <a:buFont typeface="Arial" panose="020F0502020204030204" pitchFamily="34" charset="0"/>
              <a:buChar char="•"/>
            </a:pPr>
            <a:endParaRPr lang="en-GB" sz="2800">
              <a:latin typeface="Arial Nova Con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12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52F301-A9AD-41CF-96BB-E3D7DC5B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5354F-C43E-4E0B-9748-B8937483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2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0F1E4-4B24-43D9-AEA3-A5F2A99429B4}"/>
              </a:ext>
            </a:extLst>
          </p:cNvPr>
          <p:cNvSpPr txBox="1"/>
          <p:nvPr/>
        </p:nvSpPr>
        <p:spPr>
          <a:xfrm>
            <a:off x="1810327" y="498764"/>
            <a:ext cx="8571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>
                <a:solidFill>
                  <a:schemeClr val="bg2">
                    <a:lumMod val="10000"/>
                  </a:schemeClr>
                </a:solidFill>
                <a:latin typeface="Arial Nova Cond" panose="020B0506020202020204" pitchFamily="34" charset="0"/>
              </a:rPr>
              <a:t>Stories and points</a:t>
            </a:r>
            <a:endParaRPr lang="en-GB" sz="60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0E20D3-0EEF-469C-A329-CBA80C3E1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022"/>
              </p:ext>
            </p:extLst>
          </p:nvPr>
        </p:nvGraphicFramePr>
        <p:xfrm>
          <a:off x="1556326" y="1992360"/>
          <a:ext cx="9079348" cy="2873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69837">
                  <a:extLst>
                    <a:ext uri="{9D8B030D-6E8A-4147-A177-3AD203B41FA5}">
                      <a16:colId xmlns:a16="http://schemas.microsoft.com/office/drawing/2014/main" val="1165557108"/>
                    </a:ext>
                  </a:extLst>
                </a:gridCol>
                <a:gridCol w="2269837">
                  <a:extLst>
                    <a:ext uri="{9D8B030D-6E8A-4147-A177-3AD203B41FA5}">
                      <a16:colId xmlns:a16="http://schemas.microsoft.com/office/drawing/2014/main" val="632850338"/>
                    </a:ext>
                  </a:extLst>
                </a:gridCol>
                <a:gridCol w="2269837">
                  <a:extLst>
                    <a:ext uri="{9D8B030D-6E8A-4147-A177-3AD203B41FA5}">
                      <a16:colId xmlns:a16="http://schemas.microsoft.com/office/drawing/2014/main" val="1148226482"/>
                    </a:ext>
                  </a:extLst>
                </a:gridCol>
                <a:gridCol w="2269837">
                  <a:extLst>
                    <a:ext uri="{9D8B030D-6E8A-4147-A177-3AD203B41FA5}">
                      <a16:colId xmlns:a16="http://schemas.microsoft.com/office/drawing/2014/main" val="4088717271"/>
                    </a:ext>
                  </a:extLst>
                </a:gridCol>
              </a:tblGrid>
              <a:tr h="957760">
                <a:tc>
                  <a:txBody>
                    <a:bodyPr/>
                    <a:lstStyle/>
                    <a:p>
                      <a:pPr algn="ctr"/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Total</a:t>
                      </a:r>
                      <a:endParaRPr lang="en-GB" sz="2800" b="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noProof="0"/>
                        <a:t>Committed</a:t>
                      </a:r>
                      <a:endParaRPr lang="en-GB" sz="2800" b="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noProof="0"/>
                        <a:t>Implemented</a:t>
                      </a:r>
                      <a:endParaRPr lang="en-GB" sz="2800" b="0" noProof="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613203"/>
                  </a:ext>
                </a:extLst>
              </a:tr>
              <a:tr h="957760"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Stories</a:t>
                      </a:r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9</a:t>
                      </a:r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5</a:t>
                      </a:r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3</a:t>
                      </a:r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231143"/>
                  </a:ext>
                </a:extLst>
              </a:tr>
              <a:tr h="957760"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Points</a:t>
                      </a:r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26</a:t>
                      </a:r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19</a:t>
                      </a:r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12</a:t>
                      </a:r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3074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420216-B0A0-4B90-82DC-F4273DE9CA19}"/>
              </a:ext>
            </a:extLst>
          </p:cNvPr>
          <p:cNvSpPr txBox="1"/>
          <p:nvPr/>
        </p:nvSpPr>
        <p:spPr>
          <a:xfrm>
            <a:off x="2904252" y="5267776"/>
            <a:ext cx="7849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latin typeface="Arial Nova Cond" panose="020B0506020202020204" pitchFamily="34" charset="0"/>
              </a:rPr>
              <a:t> - Number of hours per tasks:	0.9875</a:t>
            </a:r>
          </a:p>
        </p:txBody>
      </p:sp>
    </p:spTree>
    <p:extLst>
      <p:ext uri="{BB962C8B-B14F-4D97-AF65-F5344CB8AC3E}">
        <p14:creationId xmlns:p14="http://schemas.microsoft.com/office/powerpoint/2010/main" val="11364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979E-98E1-4A7A-BEA5-CE2AACE5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 panose="020B0506020202020204" pitchFamily="34" charset="0"/>
              </a:rPr>
              <a:t>Stories organization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6EF7429-2C94-4CD1-9E53-D270678301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0765510"/>
              </p:ext>
            </p:extLst>
          </p:nvPr>
        </p:nvGraphicFramePr>
        <p:xfrm>
          <a:off x="1096963" y="1846263"/>
          <a:ext cx="4503636" cy="35477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9538">
                  <a:extLst>
                    <a:ext uri="{9D8B030D-6E8A-4147-A177-3AD203B41FA5}">
                      <a16:colId xmlns:a16="http://schemas.microsoft.com/office/drawing/2014/main" val="1997438413"/>
                    </a:ext>
                  </a:extLst>
                </a:gridCol>
                <a:gridCol w="2324098">
                  <a:extLst>
                    <a:ext uri="{9D8B030D-6E8A-4147-A177-3AD203B41FA5}">
                      <a16:colId xmlns:a16="http://schemas.microsoft.com/office/drawing/2014/main" val="1903293935"/>
                    </a:ext>
                  </a:extLst>
                </a:gridCol>
              </a:tblGrid>
              <a:tr h="506825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Story Number</a:t>
                      </a: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#Tasks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40421"/>
                  </a:ext>
                </a:extLst>
              </a:tr>
              <a:tr h="506825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248349"/>
                  </a:ext>
                </a:extLst>
              </a:tr>
              <a:tr h="506825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231198"/>
                  </a:ext>
                </a:extLst>
              </a:tr>
              <a:tr h="506825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01817"/>
                  </a:ext>
                </a:extLst>
              </a:tr>
              <a:tr h="506825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232104"/>
                  </a:ext>
                </a:extLst>
              </a:tr>
              <a:tr h="506825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721157"/>
                  </a:ext>
                </a:extLst>
              </a:tr>
              <a:tr h="506825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78862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986AFCB-4B8D-4D8A-A18B-56E776DE4B2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2197560"/>
              </p:ext>
            </p:extLst>
          </p:nvPr>
        </p:nvGraphicFramePr>
        <p:xfrm>
          <a:off x="5664679" y="1840301"/>
          <a:ext cx="5769793" cy="35477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6706">
                  <a:extLst>
                    <a:ext uri="{9D8B030D-6E8A-4147-A177-3AD203B41FA5}">
                      <a16:colId xmlns:a16="http://schemas.microsoft.com/office/drawing/2014/main" val="2498063926"/>
                    </a:ext>
                  </a:extLst>
                </a:gridCol>
                <a:gridCol w="1809292">
                  <a:extLst>
                    <a:ext uri="{9D8B030D-6E8A-4147-A177-3AD203B41FA5}">
                      <a16:colId xmlns:a16="http://schemas.microsoft.com/office/drawing/2014/main" val="4222979431"/>
                    </a:ext>
                  </a:extLst>
                </a:gridCol>
                <a:gridCol w="2013795">
                  <a:extLst>
                    <a:ext uri="{9D8B030D-6E8A-4147-A177-3AD203B41FA5}">
                      <a16:colId xmlns:a16="http://schemas.microsoft.com/office/drawing/2014/main" val="3126497188"/>
                    </a:ext>
                  </a:extLst>
                </a:gridCol>
              </a:tblGrid>
              <a:tr h="506825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1"/>
                          </a:solidFill>
                          <a:latin typeface="Arial Nova Cond"/>
                        </a:rPr>
                        <a:t>Story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1"/>
                          </a:solidFill>
                          <a:latin typeface="Arial Nova Cond"/>
                        </a:rPr>
                        <a:t>Actual Time</a:t>
                      </a: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solidFill>
                            <a:schemeClr val="bg1"/>
                          </a:solidFill>
                          <a:latin typeface="Arial Nova Cond"/>
                        </a:rPr>
                        <a:t>Estimated Time</a:t>
                      </a:r>
                      <a:endParaRPr lang="en-GB" sz="2200" err="1">
                        <a:solidFill>
                          <a:schemeClr val="bg1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080312"/>
                  </a:ext>
                </a:extLst>
              </a:tr>
              <a:tr h="506825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19.5 </a:t>
                      </a:r>
                      <a:r>
                        <a:rPr lang="en-GB" sz="240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18.5 </a:t>
                      </a:r>
                      <a:r>
                        <a:rPr lang="en-GB" sz="240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988852"/>
                  </a:ext>
                </a:extLst>
              </a:tr>
              <a:tr h="506825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5 </a:t>
                      </a:r>
                      <a:r>
                        <a:rPr lang="en-GB" sz="240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5.5 </a:t>
                      </a:r>
                      <a:r>
                        <a:rPr lang="en-GB" sz="240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99378"/>
                  </a:ext>
                </a:extLst>
              </a:tr>
              <a:tr h="506825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8 </a:t>
                      </a:r>
                      <a:r>
                        <a:rPr lang="en-GB" sz="240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8 </a:t>
                      </a:r>
                      <a:r>
                        <a:rPr lang="en-GB" sz="240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696519"/>
                  </a:ext>
                </a:extLst>
              </a:tr>
              <a:tr h="506825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3 </a:t>
                      </a:r>
                      <a:r>
                        <a:rPr lang="en-GB" sz="240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ph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2 </a:t>
                      </a:r>
                      <a:r>
                        <a:rPr lang="en-GB" sz="240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ph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19669"/>
                  </a:ext>
                </a:extLst>
              </a:tr>
              <a:tr h="506825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5 </a:t>
                      </a:r>
                      <a:r>
                        <a:rPr lang="en-GB" sz="240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ph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2.5 </a:t>
                      </a:r>
                      <a:r>
                        <a:rPr lang="en-GB" sz="240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ph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68659"/>
                  </a:ext>
                </a:extLst>
              </a:tr>
              <a:tr h="506825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32.5 </a:t>
                      </a:r>
                      <a:r>
                        <a:rPr lang="en-GB" sz="240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32 </a:t>
                      </a:r>
                      <a:r>
                        <a:rPr lang="en-GB" sz="240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89338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52BB-B6DF-4C41-B4ED-DAED9099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B3C8-B1F0-4FCE-ADCB-3F255AE7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3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906A30-5571-40D8-9538-0BCC27B567FA}"/>
              </a:ext>
            </a:extLst>
          </p:cNvPr>
          <p:cNvSpPr txBox="1"/>
          <p:nvPr/>
        </p:nvSpPr>
        <p:spPr>
          <a:xfrm>
            <a:off x="6337191" y="5557241"/>
            <a:ext cx="5078432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>
                <a:latin typeface="Arial Nova Cond"/>
              </a:rPr>
              <a:t>Estimation error ratio:	1.016</a:t>
            </a:r>
          </a:p>
          <a:p>
            <a:pPr algn="just"/>
            <a:r>
              <a:rPr lang="en-GB" sz="1600" b="1">
                <a:ea typeface="+mn-lt"/>
                <a:cs typeface="+mn-lt"/>
              </a:rPr>
              <a:t>*</a:t>
            </a:r>
            <a:r>
              <a:rPr lang="en-GB" sz="1600">
                <a:ea typeface="+mn-lt"/>
                <a:cs typeface="+mn-lt"/>
              </a:rPr>
              <a:t> only tasks implemented are considered in both times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979E-98E1-4A7A-BEA5-CE2AACE5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Task estimations:</a:t>
            </a:r>
            <a:b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</a:br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Story 1 (continued)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6EF7429-2C94-4CD1-9E53-D270678301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8713239"/>
              </p:ext>
            </p:extLst>
          </p:nvPr>
        </p:nvGraphicFramePr>
        <p:xfrm>
          <a:off x="1027545" y="2051626"/>
          <a:ext cx="10344990" cy="15295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5867">
                  <a:extLst>
                    <a:ext uri="{9D8B030D-6E8A-4147-A177-3AD203B41FA5}">
                      <a16:colId xmlns:a16="http://schemas.microsoft.com/office/drawing/2014/main" val="1997438413"/>
                    </a:ext>
                  </a:extLst>
                </a:gridCol>
                <a:gridCol w="1205862">
                  <a:extLst>
                    <a:ext uri="{9D8B030D-6E8A-4147-A177-3AD203B41FA5}">
                      <a16:colId xmlns:a16="http://schemas.microsoft.com/office/drawing/2014/main" val="764852779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161747344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4013306580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3851080507"/>
                    </a:ext>
                  </a:extLst>
                </a:gridCol>
                <a:gridCol w="1261880">
                  <a:extLst>
                    <a:ext uri="{9D8B030D-6E8A-4147-A177-3AD203B41FA5}">
                      <a16:colId xmlns:a16="http://schemas.microsoft.com/office/drawing/2014/main" val="338546019"/>
                    </a:ext>
                  </a:extLst>
                </a:gridCol>
                <a:gridCol w="1310043">
                  <a:extLst>
                    <a:ext uri="{9D8B030D-6E8A-4147-A177-3AD203B41FA5}">
                      <a16:colId xmlns:a16="http://schemas.microsoft.com/office/drawing/2014/main" val="2619321066"/>
                    </a:ext>
                  </a:extLst>
                </a:gridCol>
                <a:gridCol w="1252923">
                  <a:extLst>
                    <a:ext uri="{9D8B030D-6E8A-4147-A177-3AD203B41FA5}">
                      <a16:colId xmlns:a16="http://schemas.microsoft.com/office/drawing/2014/main" val="2670806724"/>
                    </a:ext>
                  </a:extLst>
                </a:gridCol>
              </a:tblGrid>
              <a:tr h="684263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40421"/>
                  </a:ext>
                </a:extLst>
              </a:tr>
              <a:tr h="422632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248349"/>
                  </a:ext>
                </a:extLst>
              </a:tr>
              <a:tr h="422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0.6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0.6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0659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52BB-B6DF-4C41-B4ED-DAED9099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B3C8-B1F0-4FCE-ADCB-3F255AE7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4</a:t>
            </a:fld>
            <a:endParaRPr lang="en-GB" sz="1400">
              <a:latin typeface="Arial Nova Cond" panose="020B0506020202020204" pitchFamily="34" charset="0"/>
            </a:endParaRP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B8517974-ACC8-4A69-A6BE-67B65107D6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568879"/>
              </p:ext>
            </p:extLst>
          </p:nvPr>
        </p:nvGraphicFramePr>
        <p:xfrm>
          <a:off x="1027545" y="4032825"/>
          <a:ext cx="10344990" cy="15295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5867">
                  <a:extLst>
                    <a:ext uri="{9D8B030D-6E8A-4147-A177-3AD203B41FA5}">
                      <a16:colId xmlns:a16="http://schemas.microsoft.com/office/drawing/2014/main" val="1997438413"/>
                    </a:ext>
                  </a:extLst>
                </a:gridCol>
                <a:gridCol w="1205862">
                  <a:extLst>
                    <a:ext uri="{9D8B030D-6E8A-4147-A177-3AD203B41FA5}">
                      <a16:colId xmlns:a16="http://schemas.microsoft.com/office/drawing/2014/main" val="764852779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161747344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4013306580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3851080507"/>
                    </a:ext>
                  </a:extLst>
                </a:gridCol>
                <a:gridCol w="1261880">
                  <a:extLst>
                    <a:ext uri="{9D8B030D-6E8A-4147-A177-3AD203B41FA5}">
                      <a16:colId xmlns:a16="http://schemas.microsoft.com/office/drawing/2014/main" val="338546019"/>
                    </a:ext>
                  </a:extLst>
                </a:gridCol>
                <a:gridCol w="1310043">
                  <a:extLst>
                    <a:ext uri="{9D8B030D-6E8A-4147-A177-3AD203B41FA5}">
                      <a16:colId xmlns:a16="http://schemas.microsoft.com/office/drawing/2014/main" val="2619321066"/>
                    </a:ext>
                  </a:extLst>
                </a:gridCol>
                <a:gridCol w="1252923">
                  <a:extLst>
                    <a:ext uri="{9D8B030D-6E8A-4147-A177-3AD203B41FA5}">
                      <a16:colId xmlns:a16="http://schemas.microsoft.com/office/drawing/2014/main" val="2670806724"/>
                    </a:ext>
                  </a:extLst>
                </a:gridCol>
              </a:tblGrid>
              <a:tr h="684263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40421"/>
                  </a:ext>
                </a:extLst>
              </a:tr>
              <a:tr h="422632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248349"/>
                  </a:ext>
                </a:extLst>
              </a:tr>
              <a:tr h="422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2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2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1.5 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0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6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979E-98E1-4A7A-BEA5-CE2AACE5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Task estimations:</a:t>
            </a:r>
            <a:b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</a:br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Story 1 (continued)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6EF7429-2C94-4CD1-9E53-D270678301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44969357"/>
              </p:ext>
            </p:extLst>
          </p:nvPr>
        </p:nvGraphicFramePr>
        <p:xfrm>
          <a:off x="1027545" y="2051626"/>
          <a:ext cx="10344990" cy="15295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5867">
                  <a:extLst>
                    <a:ext uri="{9D8B030D-6E8A-4147-A177-3AD203B41FA5}">
                      <a16:colId xmlns:a16="http://schemas.microsoft.com/office/drawing/2014/main" val="1997438413"/>
                    </a:ext>
                  </a:extLst>
                </a:gridCol>
                <a:gridCol w="1205862">
                  <a:extLst>
                    <a:ext uri="{9D8B030D-6E8A-4147-A177-3AD203B41FA5}">
                      <a16:colId xmlns:a16="http://schemas.microsoft.com/office/drawing/2014/main" val="764852779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161747344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4013306580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3851080507"/>
                    </a:ext>
                  </a:extLst>
                </a:gridCol>
                <a:gridCol w="1261880">
                  <a:extLst>
                    <a:ext uri="{9D8B030D-6E8A-4147-A177-3AD203B41FA5}">
                      <a16:colId xmlns:a16="http://schemas.microsoft.com/office/drawing/2014/main" val="338546019"/>
                    </a:ext>
                  </a:extLst>
                </a:gridCol>
                <a:gridCol w="1310043">
                  <a:extLst>
                    <a:ext uri="{9D8B030D-6E8A-4147-A177-3AD203B41FA5}">
                      <a16:colId xmlns:a16="http://schemas.microsoft.com/office/drawing/2014/main" val="2619321066"/>
                    </a:ext>
                  </a:extLst>
                </a:gridCol>
                <a:gridCol w="1252923">
                  <a:extLst>
                    <a:ext uri="{9D8B030D-6E8A-4147-A177-3AD203B41FA5}">
                      <a16:colId xmlns:a16="http://schemas.microsoft.com/office/drawing/2014/main" val="2670806724"/>
                    </a:ext>
                  </a:extLst>
                </a:gridCol>
              </a:tblGrid>
              <a:tr h="684263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10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11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40421"/>
                  </a:ext>
                </a:extLst>
              </a:tr>
              <a:tr h="422632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248349"/>
                  </a:ext>
                </a:extLst>
              </a:tr>
              <a:tr h="422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0.6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1.5 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0.75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0.75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0659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52BB-B6DF-4C41-B4ED-DAED9099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B3C8-B1F0-4FCE-ADCB-3F255AE7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5</a:t>
            </a:fld>
            <a:endParaRPr lang="en-GB" sz="1400">
              <a:latin typeface="Arial Nova Cond" panose="020B0506020202020204" pitchFamily="34" charset="0"/>
            </a:endParaRP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B8517974-ACC8-4A69-A6BE-67B65107D6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592287"/>
              </p:ext>
            </p:extLst>
          </p:nvPr>
        </p:nvGraphicFramePr>
        <p:xfrm>
          <a:off x="1027545" y="4032825"/>
          <a:ext cx="10344990" cy="15295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5867">
                  <a:extLst>
                    <a:ext uri="{9D8B030D-6E8A-4147-A177-3AD203B41FA5}">
                      <a16:colId xmlns:a16="http://schemas.microsoft.com/office/drawing/2014/main" val="1997438413"/>
                    </a:ext>
                  </a:extLst>
                </a:gridCol>
                <a:gridCol w="1205862">
                  <a:extLst>
                    <a:ext uri="{9D8B030D-6E8A-4147-A177-3AD203B41FA5}">
                      <a16:colId xmlns:a16="http://schemas.microsoft.com/office/drawing/2014/main" val="764852779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161747344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4013306580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3851080507"/>
                    </a:ext>
                  </a:extLst>
                </a:gridCol>
                <a:gridCol w="1261880">
                  <a:extLst>
                    <a:ext uri="{9D8B030D-6E8A-4147-A177-3AD203B41FA5}">
                      <a16:colId xmlns:a16="http://schemas.microsoft.com/office/drawing/2014/main" val="338546019"/>
                    </a:ext>
                  </a:extLst>
                </a:gridCol>
                <a:gridCol w="1310043">
                  <a:extLst>
                    <a:ext uri="{9D8B030D-6E8A-4147-A177-3AD203B41FA5}">
                      <a16:colId xmlns:a16="http://schemas.microsoft.com/office/drawing/2014/main" val="2619321066"/>
                    </a:ext>
                  </a:extLst>
                </a:gridCol>
                <a:gridCol w="1252923">
                  <a:extLst>
                    <a:ext uri="{9D8B030D-6E8A-4147-A177-3AD203B41FA5}">
                      <a16:colId xmlns:a16="http://schemas.microsoft.com/office/drawing/2014/main" val="2670806724"/>
                    </a:ext>
                  </a:extLst>
                </a:gridCol>
              </a:tblGrid>
              <a:tr h="684263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13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14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15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40421"/>
                  </a:ext>
                </a:extLst>
              </a:tr>
              <a:tr h="422632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248349"/>
                  </a:ext>
                </a:extLst>
              </a:tr>
              <a:tr h="422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0.6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0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64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979E-98E1-4A7A-BEA5-CE2AACE5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Task estimations:</a:t>
            </a:r>
            <a:b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</a:br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Story 1 (continued)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6EF7429-2C94-4CD1-9E53-D270678301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49346862"/>
              </p:ext>
            </p:extLst>
          </p:nvPr>
        </p:nvGraphicFramePr>
        <p:xfrm>
          <a:off x="2263998" y="2741739"/>
          <a:ext cx="7782024" cy="15295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5867">
                  <a:extLst>
                    <a:ext uri="{9D8B030D-6E8A-4147-A177-3AD203B41FA5}">
                      <a16:colId xmlns:a16="http://schemas.microsoft.com/office/drawing/2014/main" val="1997438413"/>
                    </a:ext>
                  </a:extLst>
                </a:gridCol>
                <a:gridCol w="1205862">
                  <a:extLst>
                    <a:ext uri="{9D8B030D-6E8A-4147-A177-3AD203B41FA5}">
                      <a16:colId xmlns:a16="http://schemas.microsoft.com/office/drawing/2014/main" val="764852779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161747344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4013306580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3851080507"/>
                    </a:ext>
                  </a:extLst>
                </a:gridCol>
                <a:gridCol w="1261880">
                  <a:extLst>
                    <a:ext uri="{9D8B030D-6E8A-4147-A177-3AD203B41FA5}">
                      <a16:colId xmlns:a16="http://schemas.microsoft.com/office/drawing/2014/main" val="338546019"/>
                    </a:ext>
                  </a:extLst>
                </a:gridCol>
              </a:tblGrid>
              <a:tr h="684263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17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18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19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40421"/>
                  </a:ext>
                </a:extLst>
              </a:tr>
              <a:tr h="422632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248349"/>
                  </a:ext>
                </a:extLst>
              </a:tr>
              <a:tr h="422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2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2 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0659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52BB-B6DF-4C41-B4ED-DAED9099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B3C8-B1F0-4FCE-ADCB-3F255AE7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6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8B37236-2AB0-4228-BBB0-A71F6DB4DC18}"/>
              </a:ext>
            </a:extLst>
          </p:cNvPr>
          <p:cNvSpPr txBox="1"/>
          <p:nvPr/>
        </p:nvSpPr>
        <p:spPr>
          <a:xfrm>
            <a:off x="2197100" y="4838700"/>
            <a:ext cx="9639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* </a:t>
            </a:r>
            <a:r>
              <a:rPr lang="it-IT" i="1"/>
              <a:t>0 </a:t>
            </a:r>
            <a:r>
              <a:rPr lang="it-IT" i="1" err="1"/>
              <a:t>person</a:t>
            </a:r>
            <a:r>
              <a:rPr lang="it-IT" i="1"/>
              <a:t> hours</a:t>
            </a:r>
            <a:r>
              <a:rPr lang="it-IT"/>
              <a:t> </a:t>
            </a:r>
            <a:r>
              <a:rPr lang="it-IT" err="1"/>
              <a:t>means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found</a:t>
            </a:r>
            <a:r>
              <a:rPr lang="it-IT"/>
              <a:t> out </a:t>
            </a:r>
            <a:r>
              <a:rPr lang="it-IT" err="1"/>
              <a:t>that</a:t>
            </a:r>
            <a:r>
              <a:rPr lang="it-IT"/>
              <a:t> the task </a:t>
            </a:r>
            <a:r>
              <a:rPr lang="it-IT" err="1"/>
              <a:t>was</a:t>
            </a:r>
            <a:r>
              <a:rPr lang="it-IT"/>
              <a:t> </a:t>
            </a:r>
            <a:r>
              <a:rPr lang="it-IT" err="1"/>
              <a:t>already</a:t>
            </a:r>
            <a:r>
              <a:rPr lang="it-IT"/>
              <a:t> </a:t>
            </a:r>
            <a:r>
              <a:rPr lang="it-IT" err="1"/>
              <a:t>implemented</a:t>
            </a:r>
            <a:r>
              <a:rPr lang="it-IT"/>
              <a:t> </a:t>
            </a:r>
          </a:p>
          <a:p>
            <a:r>
              <a:rPr lang="it-IT"/>
              <a:t>   in </a:t>
            </a:r>
            <a:r>
              <a:rPr lang="it-IT" err="1"/>
              <a:t>another</a:t>
            </a:r>
            <a:r>
              <a:rPr lang="it-IT"/>
              <a:t> one</a:t>
            </a:r>
          </a:p>
        </p:txBody>
      </p:sp>
    </p:spTree>
    <p:extLst>
      <p:ext uri="{BB962C8B-B14F-4D97-AF65-F5344CB8AC3E}">
        <p14:creationId xmlns:p14="http://schemas.microsoft.com/office/powerpoint/2010/main" val="272113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979E-98E1-4A7A-BEA5-CE2AACE5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Task estimations:</a:t>
            </a:r>
            <a:b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</a:br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Story 2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6EF7429-2C94-4CD1-9E53-D270678301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7645600"/>
              </p:ext>
            </p:extLst>
          </p:nvPr>
        </p:nvGraphicFramePr>
        <p:xfrm>
          <a:off x="1027545" y="2051626"/>
          <a:ext cx="10344990" cy="15295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5867">
                  <a:extLst>
                    <a:ext uri="{9D8B030D-6E8A-4147-A177-3AD203B41FA5}">
                      <a16:colId xmlns:a16="http://schemas.microsoft.com/office/drawing/2014/main" val="1997438413"/>
                    </a:ext>
                  </a:extLst>
                </a:gridCol>
                <a:gridCol w="1205862">
                  <a:extLst>
                    <a:ext uri="{9D8B030D-6E8A-4147-A177-3AD203B41FA5}">
                      <a16:colId xmlns:a16="http://schemas.microsoft.com/office/drawing/2014/main" val="764852779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161747344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4013306580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3851080507"/>
                    </a:ext>
                  </a:extLst>
                </a:gridCol>
                <a:gridCol w="1261880">
                  <a:extLst>
                    <a:ext uri="{9D8B030D-6E8A-4147-A177-3AD203B41FA5}">
                      <a16:colId xmlns:a16="http://schemas.microsoft.com/office/drawing/2014/main" val="338546019"/>
                    </a:ext>
                  </a:extLst>
                </a:gridCol>
                <a:gridCol w="1310043">
                  <a:extLst>
                    <a:ext uri="{9D8B030D-6E8A-4147-A177-3AD203B41FA5}">
                      <a16:colId xmlns:a16="http://schemas.microsoft.com/office/drawing/2014/main" val="2619321066"/>
                    </a:ext>
                  </a:extLst>
                </a:gridCol>
                <a:gridCol w="1252923">
                  <a:extLst>
                    <a:ext uri="{9D8B030D-6E8A-4147-A177-3AD203B41FA5}">
                      <a16:colId xmlns:a16="http://schemas.microsoft.com/office/drawing/2014/main" val="2670806724"/>
                    </a:ext>
                  </a:extLst>
                </a:gridCol>
              </a:tblGrid>
              <a:tr h="684263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40421"/>
                  </a:ext>
                </a:extLst>
              </a:tr>
              <a:tr h="422632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248349"/>
                  </a:ext>
                </a:extLst>
              </a:tr>
              <a:tr h="422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0.6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0.4 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0.6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0659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52BB-B6DF-4C41-B4ED-DAED9099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B3C8-B1F0-4FCE-ADCB-3F255AE7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7</a:t>
            </a:fld>
            <a:endParaRPr lang="en-GB" sz="1400">
              <a:latin typeface="Arial Nova Cond" panose="020B0506020202020204" pitchFamily="34" charset="0"/>
            </a:endParaRP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B8517974-ACC8-4A69-A6BE-67B65107D6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8545781"/>
              </p:ext>
            </p:extLst>
          </p:nvPr>
        </p:nvGraphicFramePr>
        <p:xfrm>
          <a:off x="1027545" y="4032825"/>
          <a:ext cx="5153144" cy="15295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5867">
                  <a:extLst>
                    <a:ext uri="{9D8B030D-6E8A-4147-A177-3AD203B41FA5}">
                      <a16:colId xmlns:a16="http://schemas.microsoft.com/office/drawing/2014/main" val="1997438413"/>
                    </a:ext>
                  </a:extLst>
                </a:gridCol>
                <a:gridCol w="1205862">
                  <a:extLst>
                    <a:ext uri="{9D8B030D-6E8A-4147-A177-3AD203B41FA5}">
                      <a16:colId xmlns:a16="http://schemas.microsoft.com/office/drawing/2014/main" val="764852779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161747344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4013306580"/>
                    </a:ext>
                  </a:extLst>
                </a:gridCol>
              </a:tblGrid>
              <a:tr h="684263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40421"/>
                  </a:ext>
                </a:extLst>
              </a:tr>
              <a:tr h="422632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248349"/>
                  </a:ext>
                </a:extLst>
              </a:tr>
              <a:tr h="422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1.5 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1.5 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0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3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979E-98E1-4A7A-BEA5-CE2AACE5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Task estimations:</a:t>
            </a:r>
            <a:b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</a:br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Story 3 (continued)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6EF7429-2C94-4CD1-9E53-D270678301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4200355"/>
              </p:ext>
            </p:extLst>
          </p:nvPr>
        </p:nvGraphicFramePr>
        <p:xfrm>
          <a:off x="2263998" y="2094758"/>
          <a:ext cx="7782024" cy="15295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5867">
                  <a:extLst>
                    <a:ext uri="{9D8B030D-6E8A-4147-A177-3AD203B41FA5}">
                      <a16:colId xmlns:a16="http://schemas.microsoft.com/office/drawing/2014/main" val="1997438413"/>
                    </a:ext>
                  </a:extLst>
                </a:gridCol>
                <a:gridCol w="1205862">
                  <a:extLst>
                    <a:ext uri="{9D8B030D-6E8A-4147-A177-3AD203B41FA5}">
                      <a16:colId xmlns:a16="http://schemas.microsoft.com/office/drawing/2014/main" val="764852779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161747344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4013306580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3851080507"/>
                    </a:ext>
                  </a:extLst>
                </a:gridCol>
                <a:gridCol w="1261880">
                  <a:extLst>
                    <a:ext uri="{9D8B030D-6E8A-4147-A177-3AD203B41FA5}">
                      <a16:colId xmlns:a16="http://schemas.microsoft.com/office/drawing/2014/main" val="338546019"/>
                    </a:ext>
                  </a:extLst>
                </a:gridCol>
              </a:tblGrid>
              <a:tr h="684263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40421"/>
                  </a:ext>
                </a:extLst>
              </a:tr>
              <a:tr h="422632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248349"/>
                  </a:ext>
                </a:extLst>
              </a:tr>
              <a:tr h="422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0.4 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1.5 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1.5 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0659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52BB-B6DF-4C41-B4ED-DAED9099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B3C8-B1F0-4FCE-ADCB-3F255AE7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8</a:t>
            </a:fld>
            <a:endParaRPr lang="en-GB" sz="1400">
              <a:latin typeface="Arial Nova Cond" panose="020B0506020202020204" pitchFamily="34" charset="0"/>
            </a:endParaRP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97E503D9-F9D6-4456-9E70-63E461DAF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189084"/>
              </p:ext>
            </p:extLst>
          </p:nvPr>
        </p:nvGraphicFramePr>
        <p:xfrm>
          <a:off x="2235243" y="4006946"/>
          <a:ext cx="7782024" cy="15295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5867">
                  <a:extLst>
                    <a:ext uri="{9D8B030D-6E8A-4147-A177-3AD203B41FA5}">
                      <a16:colId xmlns:a16="http://schemas.microsoft.com/office/drawing/2014/main" val="1997438413"/>
                    </a:ext>
                  </a:extLst>
                </a:gridCol>
                <a:gridCol w="1205862">
                  <a:extLst>
                    <a:ext uri="{9D8B030D-6E8A-4147-A177-3AD203B41FA5}">
                      <a16:colId xmlns:a16="http://schemas.microsoft.com/office/drawing/2014/main" val="764852779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161747344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4013306580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3851080507"/>
                    </a:ext>
                  </a:extLst>
                </a:gridCol>
                <a:gridCol w="1261880">
                  <a:extLst>
                    <a:ext uri="{9D8B030D-6E8A-4147-A177-3AD203B41FA5}">
                      <a16:colId xmlns:a16="http://schemas.microsoft.com/office/drawing/2014/main" val="338546019"/>
                    </a:ext>
                  </a:extLst>
                </a:gridCol>
              </a:tblGrid>
              <a:tr h="684263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40421"/>
                  </a:ext>
                </a:extLst>
              </a:tr>
              <a:tr h="422632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248349"/>
                  </a:ext>
                </a:extLst>
              </a:tr>
              <a:tr h="422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0.6 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0.5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0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94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979E-98E1-4A7A-BEA5-CE2AACE5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Task estimations:</a:t>
            </a:r>
            <a:b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</a:br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Story 3 (continued)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6EF7429-2C94-4CD1-9E53-D270678301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3054506"/>
              </p:ext>
            </p:extLst>
          </p:nvPr>
        </p:nvGraphicFramePr>
        <p:xfrm>
          <a:off x="2263998" y="2094758"/>
          <a:ext cx="7782024" cy="15295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5867">
                  <a:extLst>
                    <a:ext uri="{9D8B030D-6E8A-4147-A177-3AD203B41FA5}">
                      <a16:colId xmlns:a16="http://schemas.microsoft.com/office/drawing/2014/main" val="1997438413"/>
                    </a:ext>
                  </a:extLst>
                </a:gridCol>
                <a:gridCol w="1205862">
                  <a:extLst>
                    <a:ext uri="{9D8B030D-6E8A-4147-A177-3AD203B41FA5}">
                      <a16:colId xmlns:a16="http://schemas.microsoft.com/office/drawing/2014/main" val="764852779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161747344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4013306580"/>
                    </a:ext>
                  </a:extLst>
                </a:gridCol>
                <a:gridCol w="1367000">
                  <a:extLst>
                    <a:ext uri="{9D8B030D-6E8A-4147-A177-3AD203B41FA5}">
                      <a16:colId xmlns:a16="http://schemas.microsoft.com/office/drawing/2014/main" val="3851080507"/>
                    </a:ext>
                  </a:extLst>
                </a:gridCol>
                <a:gridCol w="1261880">
                  <a:extLst>
                    <a:ext uri="{9D8B030D-6E8A-4147-A177-3AD203B41FA5}">
                      <a16:colId xmlns:a16="http://schemas.microsoft.com/office/drawing/2014/main" val="338546019"/>
                    </a:ext>
                  </a:extLst>
                </a:gridCol>
              </a:tblGrid>
              <a:tr h="684263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Task 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40421"/>
                  </a:ext>
                </a:extLst>
              </a:tr>
              <a:tr h="422632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Estimated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248349"/>
                  </a:ext>
                </a:extLst>
              </a:tr>
              <a:tr h="422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1.1 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2 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1.5 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1.5 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>
                          <a:latin typeface="Arial Nova Cond"/>
                        </a:rPr>
                        <a:t>1 </a:t>
                      </a:r>
                      <a:r>
                        <a:rPr lang="en-GB" sz="2000" err="1">
                          <a:latin typeface="Arial Nova Cond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0659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52BB-B6DF-4C41-B4ED-DAED9099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B3C8-B1F0-4FCE-ADCB-3F255AE7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9</a:t>
            </a:fld>
            <a:endParaRPr lang="en-GB" sz="140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5B802D088B8642AA958F5CF88CB35C" ma:contentTypeVersion="6" ma:contentTypeDescription="Create a new document." ma:contentTypeScope="" ma:versionID="634047d4f603aa929ef64d936472ba98">
  <xsd:schema xmlns:xsd="http://www.w3.org/2001/XMLSchema" xmlns:xs="http://www.w3.org/2001/XMLSchema" xmlns:p="http://schemas.microsoft.com/office/2006/metadata/properties" xmlns:ns3="ceb2d092-e286-4f2e-bb68-7e4dbedb325e" targetNamespace="http://schemas.microsoft.com/office/2006/metadata/properties" ma:root="true" ma:fieldsID="eda5dc268c0ee9d604b42c2e2c8abdd4" ns3:_="">
    <xsd:import namespace="ceb2d092-e286-4f2e-bb68-7e4dbedb32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b2d092-e286-4f2e-bb68-7e4dbedb32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C3D1FE-91B6-4061-829D-911FC4218C0D}">
  <ds:schemaRefs>
    <ds:schemaRef ds:uri="ceb2d092-e286-4f2e-bb68-7e4dbedb32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71274D0-8CAF-4704-B952-90CA1AF504E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BB1433A-C695-4CBB-981E-53C9C91C52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Sprint Retrospective</vt:lpstr>
      <vt:lpstr>PowerPoint Presentation</vt:lpstr>
      <vt:lpstr>Stories organization</vt:lpstr>
      <vt:lpstr>Task estimations: Story 1 (continued)</vt:lpstr>
      <vt:lpstr>Task estimations: Story 1 (continued)</vt:lpstr>
      <vt:lpstr>Task estimations: Story 1 (continued)</vt:lpstr>
      <vt:lpstr>Task estimations: Story 2</vt:lpstr>
      <vt:lpstr>Task estimations: Story 3 (continued)</vt:lpstr>
      <vt:lpstr>Task estimations: Story 3 (continued)</vt:lpstr>
      <vt:lpstr>Task estimations: Story 4 and 5</vt:lpstr>
      <vt:lpstr>Story points comparison</vt:lpstr>
      <vt:lpstr>Wrong estimation reasons</vt:lpstr>
      <vt:lpstr>Definition of Done</vt:lpstr>
      <vt:lpstr>Lessons learned</vt:lpstr>
      <vt:lpstr>What to improve</vt:lpstr>
      <vt:lpstr>We are proud 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Retrospettive</dc:title>
  <dc:creator>Stefano Di Blasio</dc:creator>
  <cp:revision>1</cp:revision>
  <dcterms:created xsi:type="dcterms:W3CDTF">2019-10-23T09:52:53Z</dcterms:created>
  <dcterms:modified xsi:type="dcterms:W3CDTF">2019-10-26T17:39:38Z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0x010100305B802D088B8642AA958F5CF88CB35C</vt:lpwstr>
  </property>
</Properties>
</file>