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5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89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98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3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30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9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2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50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27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1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2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17A5-FFA2-4BC4-8C86-660353679B6F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12F8-F5DF-46A5-A9D3-745ADB588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2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320883" y="998166"/>
            <a:ext cx="5400040" cy="43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08 -0.47338 L 0.47878 -0.46111 L -0.47318 0.46991 L 0.48581 0.45602 L -0.47877 -0.43727 L -1.66667E-6 -1.48148E-6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579" y="256732"/>
            <a:ext cx="9229015" cy="72011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Custo do Banco de Dados </a:t>
            </a:r>
            <a:r>
              <a:rPr lang="pt-BR" sz="4000" dirty="0" err="1" smtClean="0"/>
              <a:t>onlines</a:t>
            </a:r>
            <a:r>
              <a:rPr lang="pt-BR" sz="4000" dirty="0" smtClean="0"/>
              <a:t>:</a:t>
            </a:r>
            <a:endParaRPr lang="pt-BR" sz="4000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55580" y="1003174"/>
            <a:ext cx="4250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R$ 0,07/h de Transações no Banco.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R$ 0,08 por GB de Backup no Banco.</a:t>
            </a:r>
          </a:p>
        </p:txBody>
      </p:sp>
    </p:spTree>
    <p:extLst>
      <p:ext uri="{BB962C8B-B14F-4D97-AF65-F5344CB8AC3E}">
        <p14:creationId xmlns:p14="http://schemas.microsoft.com/office/powerpoint/2010/main" val="316491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6785" y="1794975"/>
            <a:ext cx="4298092" cy="1512248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Fim !</a:t>
            </a:r>
            <a:br>
              <a:rPr lang="pt-BR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pt-BR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pt-BR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pt-BR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Dúvidas ?</a:t>
            </a:r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9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2 0.47361 L 0.07018 0.27037 L -0.26289 0.01111 L 0.0526 -0.25671 L -0.02383 0.0037 L 2.91667E-6 -7.40741E-7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 Hardware para a Royal </a:t>
            </a:r>
            <a:r>
              <a:rPr lang="pt-BR" dirty="0" err="1" smtClean="0"/>
              <a:t>Store</a:t>
            </a:r>
            <a:r>
              <a:rPr lang="pt-BR" dirty="0" smtClean="0"/>
              <a:t> Scott Bar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52545"/>
            <a:ext cx="9144000" cy="1655762"/>
          </a:xfrm>
        </p:spPr>
        <p:txBody>
          <a:bodyPr/>
          <a:lstStyle/>
          <a:p>
            <a:pPr algn="r"/>
            <a:r>
              <a:rPr lang="pt-BR" i="1" dirty="0" smtClean="0"/>
              <a:t>Júlio César Machado Álvares</a:t>
            </a:r>
          </a:p>
          <a:p>
            <a:pPr algn="r"/>
            <a:r>
              <a:rPr lang="pt-BR" i="1" dirty="0" smtClean="0"/>
              <a:t>Marco Aurélio Monteiro Lima</a:t>
            </a:r>
            <a:endParaRPr lang="pt-BR" i="1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3188" y="410555"/>
            <a:ext cx="6207967" cy="72011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O sistema consiste em:</a:t>
            </a:r>
            <a:endParaRPr lang="pt-BR" sz="4000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55580" y="1156997"/>
            <a:ext cx="4522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/>
              <a:t>Aplicação Local</a:t>
            </a:r>
          </a:p>
          <a:p>
            <a:pPr marL="285750" indent="-285750">
              <a:buFontTx/>
              <a:buChar char="-"/>
            </a:pPr>
            <a:r>
              <a:rPr lang="pt-BR" sz="2400" dirty="0" smtClean="0"/>
              <a:t>Banco de Dados Local</a:t>
            </a:r>
          </a:p>
          <a:p>
            <a:pPr marL="285750" indent="-285750">
              <a:buFontTx/>
              <a:buChar char="-"/>
            </a:pPr>
            <a:r>
              <a:rPr lang="pt-BR" sz="2400" dirty="0" smtClean="0"/>
              <a:t>Aplicação Remota</a:t>
            </a:r>
          </a:p>
          <a:p>
            <a:pPr marL="285750" indent="-285750">
              <a:buFontTx/>
              <a:buChar char="-"/>
            </a:pPr>
            <a:r>
              <a:rPr lang="pt-BR" sz="2400" dirty="0" smtClean="0"/>
              <a:t>Banco de </a:t>
            </a:r>
            <a:r>
              <a:rPr lang="pt-BR" sz="2400" dirty="0"/>
              <a:t>D</a:t>
            </a:r>
            <a:r>
              <a:rPr lang="pt-BR" sz="2400" dirty="0" smtClean="0"/>
              <a:t>ados Online (Backup)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5042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8400" cy="59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953 -0.41621 L 0.46901 -0.37894 L -0.4345 -0.13102 L 0.46615 -0.07246 L -0.37005 0.34884 L 0.40443 0.2243 L 0.02318 0.49606 L -3.75E-6 -3.33333E-6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579" y="137089"/>
            <a:ext cx="6207967" cy="72011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Aplicação Local:</a:t>
            </a:r>
            <a:endParaRPr lang="pt-BR" sz="4000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55580" y="883531"/>
            <a:ext cx="513653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Sistema: 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Windows 7 Home 64 bits.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Softwares Especiais: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SQL Workbench,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Apache,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Browser (Mozilla e Google Chrome</a:t>
            </a:r>
            <a:r>
              <a:rPr lang="pt-BR" sz="2000" u="sng" dirty="0" smtClean="0"/>
              <a:t>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Driver de impressoras,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Suporte a PHP,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Suporte a MySQL.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Hardware: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Processador Intel Core 2 Duo 2.0Ghz (+),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4 GB de Memória DDR2 617Mhz (+),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Disco Rígido de 500 GB (+),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Periféricos (Mouse, Teclado),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Monitor 800x600 (+),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Leitor de Código de Barras USB,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Pen drive 16GB (+).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Rede: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Banda Larga 10 Mb/s.</a:t>
            </a:r>
          </a:p>
          <a:p>
            <a:pPr marL="742950" lvl="1" indent="-285750">
              <a:buFontTx/>
              <a:buChar char="-"/>
            </a:pP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503355" y="146767"/>
            <a:ext cx="4784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+mj-lt"/>
              </a:rPr>
              <a:t>Banco de Dados Local:</a:t>
            </a:r>
            <a:endParaRPr lang="pt-BR" sz="4000" dirty="0"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92114" y="854653"/>
            <a:ext cx="5237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pt-BR" sz="2000" dirty="0" smtClean="0"/>
              <a:t>O sistema de banco dados local vai rodar </a:t>
            </a:r>
          </a:p>
          <a:p>
            <a:pPr lvl="1"/>
            <a:r>
              <a:rPr lang="pt-BR" sz="2000" dirty="0" smtClean="0"/>
              <a:t>na mesma máquina que 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09099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579" y="137089"/>
            <a:ext cx="6207967" cy="72011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Aplicação Remota:</a:t>
            </a:r>
            <a:endParaRPr lang="pt-BR" sz="4000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55580" y="883531"/>
            <a:ext cx="51365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Sistema: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 Windows 7 Home 32/64 bits (+)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 Linux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Softwares Especiais: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Browser (Mozilla e Google Chrome),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Suporte  PHP.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Hardware: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Processador Intel Core 2 Duo 2.0Ghz (+),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4 GB de Memória DDR2 617Mhz (+),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Disco Rígido de 500 GB (+),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Periféricos (Mouse e Teclado),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Monitor 800x600 (+).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Rede: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Banda Larga 1 Mb/s.</a:t>
            </a:r>
          </a:p>
          <a:p>
            <a:pPr marL="742950" lvl="1" indent="-285750">
              <a:buFontTx/>
              <a:buChar char="-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92081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579" y="137089"/>
            <a:ext cx="9229015" cy="72011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Servidor de BD Online: Google </a:t>
            </a:r>
            <a:r>
              <a:rPr lang="pt-BR" sz="4000" dirty="0" err="1" smtClean="0"/>
              <a:t>Cloud</a:t>
            </a:r>
            <a:r>
              <a:rPr lang="pt-BR" sz="4000" dirty="0" smtClean="0"/>
              <a:t> SQL</a:t>
            </a:r>
            <a:endParaRPr lang="pt-BR" sz="4000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55580" y="883531"/>
            <a:ext cx="910986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Sistema: 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Linux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Softwares Especiais: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Suporte a MySQL.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Hardware: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25.000 IOPS (Input/</a:t>
            </a:r>
            <a:r>
              <a:rPr lang="pt-BR" sz="2000" dirty="0" err="1" smtClean="0"/>
              <a:t>Ouput</a:t>
            </a:r>
            <a:r>
              <a:rPr lang="pt-BR" sz="2000" dirty="0" smtClean="0"/>
              <a:t> per </a:t>
            </a:r>
            <a:r>
              <a:rPr lang="pt-BR" sz="2000" dirty="0" err="1" smtClean="0"/>
              <a:t>second</a:t>
            </a:r>
            <a:r>
              <a:rPr lang="pt-BR" sz="2000" dirty="0" smtClean="0"/>
              <a:t>).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Memória RAM Escalável (Dependente da aplicação, podendo chegar a 208GB).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Armazenamento Escalável (Podendo chegar a 10 TB).</a:t>
            </a:r>
          </a:p>
          <a:p>
            <a:pPr marL="742950" lvl="1" indent="-285750">
              <a:buFontTx/>
              <a:buChar char="-"/>
            </a:pPr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Rede: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Transferências ilimitadas.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Pontos Especiais: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Certificações em Segurança e Confiabilidade.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Escalabilidade de recursos.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Pagamento por escalabilidade.</a:t>
            </a:r>
          </a:p>
          <a:p>
            <a:endParaRPr lang="pt-BR" sz="2000" dirty="0" smtClean="0"/>
          </a:p>
          <a:p>
            <a:pPr marL="742950" lvl="1" indent="-285750">
              <a:buFontTx/>
              <a:buChar char="-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62172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579" y="256732"/>
            <a:ext cx="9229015" cy="72011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Custo da aplicação e BD local:</a:t>
            </a:r>
            <a:endParaRPr lang="pt-BR" sz="4000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55580" y="1003174"/>
            <a:ext cx="63392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Sistema: 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Sem custo.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Softwares Especiais: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Sem custo.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Hardware: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Leitor de código de barras: R$ 129,00 + Frete.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Pen drive 16GB: R$ 32,00 + Frete.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Rede: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Sem custo (Banda larga fornecida pelo contratante).</a:t>
            </a:r>
          </a:p>
          <a:p>
            <a:pPr marL="742950" lvl="1" indent="-285750">
              <a:buFontTx/>
              <a:buChar char="-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16019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579" y="256732"/>
            <a:ext cx="9229015" cy="72011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Custo da aplicação remota:</a:t>
            </a:r>
            <a:endParaRPr lang="pt-BR" sz="4000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48800" y="5943600"/>
            <a:ext cx="2743200" cy="914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55580" y="1003174"/>
            <a:ext cx="40427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Sistema: 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Sem custo.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Softwares Especiais: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Sem custo.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Hardware: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Desktop: R$ 799,00.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Periféricos: R$ 80,00.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Rede: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Banda Larga 1Mb/s: R$ 35,00.</a:t>
            </a:r>
          </a:p>
        </p:txBody>
      </p:sp>
    </p:spTree>
    <p:extLst>
      <p:ext uri="{BB962C8B-B14F-4D97-AF65-F5344CB8AC3E}">
        <p14:creationId xmlns:p14="http://schemas.microsoft.com/office/powerpoint/2010/main" val="89117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Engenhar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Engenharia" id="{9A031650-AEF6-47B8-9626-0CC4745FEF01}" vid="{4E9842C9-8609-4328-B32C-07617C5964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SoftEngenharia</Template>
  <TotalTime>68</TotalTime>
  <Words>400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SoftEngenharia</vt:lpstr>
      <vt:lpstr>Apresentação do PowerPoint</vt:lpstr>
      <vt:lpstr>Projeto de Hardware para a Royal Store Scott Bar</vt:lpstr>
      <vt:lpstr>O sistema consiste em:</vt:lpstr>
      <vt:lpstr>Apresentação do PowerPoint</vt:lpstr>
      <vt:lpstr>Aplicação Local:</vt:lpstr>
      <vt:lpstr>Aplicação Remota:</vt:lpstr>
      <vt:lpstr>Servidor de BD Online: Google Cloud SQL</vt:lpstr>
      <vt:lpstr>Custo da aplicação e BD local:</vt:lpstr>
      <vt:lpstr>Custo da aplicação remota:</vt:lpstr>
      <vt:lpstr>Custo do Banco de Dados onlines:</vt:lpstr>
      <vt:lpstr>Fim !  Dúvidas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César</dc:creator>
  <cp:lastModifiedBy>Julio César</cp:lastModifiedBy>
  <cp:revision>9</cp:revision>
  <dcterms:created xsi:type="dcterms:W3CDTF">2017-10-20T20:27:57Z</dcterms:created>
  <dcterms:modified xsi:type="dcterms:W3CDTF">2017-10-20T21:36:18Z</dcterms:modified>
</cp:coreProperties>
</file>