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68" r:id="rId3"/>
    <p:sldId id="259" r:id="rId4"/>
    <p:sldId id="272" r:id="rId5"/>
    <p:sldId id="264" r:id="rId6"/>
    <p:sldId id="263" r:id="rId7"/>
    <p:sldId id="261" r:id="rId8"/>
    <p:sldId id="262" r:id="rId9"/>
    <p:sldId id="265" r:id="rId10"/>
    <p:sldId id="273" r:id="rId11"/>
    <p:sldId id="274" r:id="rId12"/>
    <p:sldId id="275" r:id="rId13"/>
    <p:sldId id="27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2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7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1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6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2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4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1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4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5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255" y="1816712"/>
            <a:ext cx="8679915" cy="174872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/>
                <a:cs typeface="Times New Roman"/>
              </a:rPr>
              <a:t>O BALANCED SCORECARD EM ORGANIZAÇÕES SEM FINS ECONÔMICOS: </a:t>
            </a:r>
            <a:br>
              <a:rPr lang="en-US" sz="44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4400" dirty="0">
                <a:solidFill>
                  <a:schemeClr val="tx1"/>
                </a:solidFill>
                <a:latin typeface="Times New Roman"/>
                <a:cs typeface="Times New Roman"/>
              </a:rPr>
              <a:t>UM ESTUDO DE CASO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CC352F-A1E7-4244-91C9-4D1A19161C6C}"/>
              </a:ext>
            </a:extLst>
          </p:cNvPr>
          <p:cNvSpPr txBox="1"/>
          <p:nvPr/>
        </p:nvSpPr>
        <p:spPr>
          <a:xfrm>
            <a:off x="4408098" y="4156494"/>
            <a:ext cx="363459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cs typeface="Calibri"/>
              </a:rPr>
              <a:t>Marco Aurélio</a:t>
            </a:r>
          </a:p>
          <a:p>
            <a:pPr algn="ctr"/>
            <a:r>
              <a:rPr lang="pt-BR" sz="3600" dirty="0">
                <a:cs typeface="Calibri"/>
              </a:rPr>
              <a:t>Mariane Cipriano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D631A78-043B-467C-8BD4-1C0DE8974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09" y="71587"/>
            <a:ext cx="10419137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D4C919A-2C38-4774-A005-3DA4D95F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" y="188419"/>
            <a:ext cx="11254596" cy="6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0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8" descr="Uma imagem contendo captura de tela, texto&#10;&#10;Descrição gerada com alta confiança">
            <a:extLst>
              <a:ext uri="{FF2B5EF4-FFF2-40B4-BE49-F238E27FC236}">
                <a16:creationId xmlns:a16="http://schemas.microsoft.com/office/drawing/2014/main" id="{CFEE6AB2-8C2B-4EE0-9AAA-C11F0DCE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9" y="123626"/>
            <a:ext cx="9040480" cy="67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A8828-F0E6-417C-BC89-1FED4BA5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691"/>
            <a:ext cx="10515600" cy="1325563"/>
          </a:xfrm>
        </p:spPr>
        <p:txBody>
          <a:bodyPr/>
          <a:lstStyle/>
          <a:p>
            <a:r>
              <a:rPr lang="pt-BR" dirty="0">
                <a:cs typeface="Calibri Light"/>
              </a:rPr>
              <a:t>Painel estratégico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72747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0CBF-8D3F-4E6D-96BB-61A3D9D0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68" y="3197464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46190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3FACF-6D13-41A9-91F4-3527C052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087" y="2823653"/>
            <a:ext cx="2521789" cy="1325563"/>
          </a:xfrm>
        </p:spPr>
        <p:txBody>
          <a:bodyPr/>
          <a:lstStyle/>
          <a:p>
            <a:r>
              <a:rPr lang="pt-BR" dirty="0">
                <a:cs typeface="Calibri Light"/>
              </a:rPr>
              <a:t>Dúvidas? </a:t>
            </a:r>
            <a:endParaRPr lang="pt-BR" dirty="0"/>
          </a:p>
        </p:txBody>
      </p:sp>
      <p:pic>
        <p:nvPicPr>
          <p:cNvPr id="8" name="Imagem 8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0A8C2262-CDC8-4DF6-883C-C0ED1E5C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7" y="2142359"/>
            <a:ext cx="5934973" cy="40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4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CA703-40C6-41EB-B4A0-B0F532E2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577" y="2751766"/>
            <a:ext cx="5310997" cy="1325563"/>
          </a:xfrm>
        </p:spPr>
        <p:txBody>
          <a:bodyPr/>
          <a:lstStyle/>
          <a:p>
            <a:r>
              <a:rPr lang="pt-BR" dirty="0">
                <a:cs typeface="Calibri Light"/>
              </a:rPr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50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F4DCA-61F3-4AE9-A4BD-2483B4C8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Times New Roman"/>
                <a:cs typeface="Times New Roman"/>
              </a:rPr>
              <a:t>A organização</a:t>
            </a:r>
            <a:endParaRPr lang="pt-BR" dirty="0" err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91649-2C84-4339-B9C1-4A5E6D18F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>
                <a:latin typeface="Times New Roman"/>
                <a:cs typeface="Times New Roman"/>
              </a:rPr>
              <a:t>Criada no final da década de 90 e no início do século XX em Santa Catarina, a empresa é uma entidade sem fins lucrativos. A organização tem como objetivo despertar o espirito empreendedor em jovens.</a:t>
            </a:r>
            <a:endParaRPr lang="pt-BR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pt-BR" dirty="0">
                <a:latin typeface="Times New Roman"/>
                <a:cs typeface="Times New Roman"/>
              </a:rPr>
              <a:t>A entidade é mantida e administrada por empresas e entidades privadas que investem recursos financeiros e humanos para aplicação das ações educacionais. </a:t>
            </a:r>
          </a:p>
        </p:txBody>
      </p:sp>
    </p:spTree>
    <p:extLst>
      <p:ext uri="{BB962C8B-B14F-4D97-AF65-F5344CB8AC3E}">
        <p14:creationId xmlns:p14="http://schemas.microsoft.com/office/powerpoint/2010/main" val="346166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0ED774-1F99-415A-931C-1E439F5B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cap="all" dirty="0">
              <a:cs typeface="Calibri"/>
            </a:endParaRPr>
          </a:p>
          <a:p>
            <a:pPr marL="0" indent="0">
              <a:buNone/>
            </a:pPr>
            <a:endParaRPr lang="en-US" cap="all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cap="all" dirty="0">
                <a:latin typeface="Times New Roman"/>
                <a:cs typeface="Times New Roman"/>
              </a:rPr>
              <a:t>COMO MELHORAR A GESTÃO DESSAS ENTIDADES E PROPORCIONAR INSTRUMENTOS PARA MENSURAÇÃO DO 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cap="all" dirty="0">
                <a:latin typeface="Times New Roman"/>
                <a:cs typeface="Times New Roman"/>
              </a:rPr>
              <a:t>DESEMPENHO DE SEUS PROGRAMAS?</a:t>
            </a:r>
            <a:endParaRPr lang="pt-B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919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0ED32-DB23-4F18-A99E-7B80C96D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483" y="2564861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/>
                <a:cs typeface="Times New Roman"/>
              </a:rPr>
              <a:t>Pesquisas Similares</a:t>
            </a:r>
          </a:p>
        </p:txBody>
      </p:sp>
    </p:spTree>
    <p:extLst>
      <p:ext uri="{BB962C8B-B14F-4D97-AF65-F5344CB8AC3E}">
        <p14:creationId xmlns:p14="http://schemas.microsoft.com/office/powerpoint/2010/main" val="411441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82C7A5-D027-44DA-802C-F09EFB4A4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97" t="26996" r="10854" b="11027"/>
          <a:stretch/>
        </p:blipFill>
        <p:spPr>
          <a:xfrm>
            <a:off x="243722" y="235791"/>
            <a:ext cx="11624754" cy="65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4BBC13-B6E7-4ECC-B5F4-A15884945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04" t="4182" r="10854" b="3042"/>
          <a:stretch/>
        </p:blipFill>
        <p:spPr>
          <a:xfrm>
            <a:off x="1221383" y="5752"/>
            <a:ext cx="9870658" cy="66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5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873B-9670-4850-9888-8B704FD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62626"/>
                </a:solidFill>
                <a:latin typeface="Times New Roman"/>
                <a:cs typeface="Times New Roman"/>
              </a:rPr>
              <a:t>Enquadramento</a:t>
            </a:r>
            <a:r>
              <a:rPr lang="en-US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Times New Roman"/>
                <a:cs typeface="Times New Roman"/>
              </a:rPr>
              <a:t>metodológico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5C37-4271-457F-9327-88D01220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Como </a:t>
            </a:r>
            <a:r>
              <a:rPr lang="en-US" dirty="0" err="1">
                <a:latin typeface="Times New Roman"/>
                <a:cs typeface="Times New Roman"/>
              </a:rPr>
              <a:t>encontrar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uma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solução</a:t>
            </a:r>
            <a:r>
              <a:rPr lang="en-US" dirty="0">
                <a:latin typeface="Times New Roman"/>
                <a:cs typeface="Times New Roman"/>
              </a:rPr>
              <a:t>?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Métodos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Procedimentos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Lógica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1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B037-F8C2-4C01-83C6-C69C4AFC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Procedimentos</a:t>
            </a:r>
            <a:r>
              <a:rPr lang="en-US" dirty="0"/>
              <a:t> de </a:t>
            </a:r>
            <a:r>
              <a:rPr lang="en-US" dirty="0" err="1"/>
              <a:t>coleta</a:t>
            </a:r>
            <a:r>
              <a:rPr lang="en-US" dirty="0"/>
              <a:t> 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análise</a:t>
            </a:r>
            <a:r>
              <a:rPr lang="en-US" dirty="0">
                <a:solidFill>
                  <a:srgbClr val="262626"/>
                </a:solidFill>
              </a:rPr>
              <a:t> de dados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F754-DDBD-411A-9599-A75A0E75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Coletar</a:t>
            </a:r>
            <a:r>
              <a:rPr lang="en-US" dirty="0">
                <a:latin typeface="Times New Roman"/>
                <a:cs typeface="Times New Roman"/>
              </a:rPr>
              <a:t> dados</a:t>
            </a:r>
          </a:p>
          <a:p>
            <a:r>
              <a:rPr lang="en-US" dirty="0">
                <a:latin typeface="Times New Roman"/>
                <a:cs typeface="Times New Roman"/>
              </a:rPr>
              <a:t>Pesquisas</a:t>
            </a:r>
          </a:p>
          <a:p>
            <a:r>
              <a:rPr lang="en-US" dirty="0">
                <a:latin typeface="Times New Roman"/>
                <a:cs typeface="Times New Roman"/>
              </a:rPr>
              <a:t>Fazer  as </a:t>
            </a:r>
            <a:r>
              <a:rPr lang="en-US" dirty="0" err="1">
                <a:latin typeface="Times New Roman"/>
                <a:cs typeface="Times New Roman"/>
              </a:rPr>
              <a:t>análises</a:t>
            </a:r>
          </a:p>
        </p:txBody>
      </p:sp>
    </p:spTree>
    <p:extLst>
      <p:ext uri="{BB962C8B-B14F-4D97-AF65-F5344CB8AC3E}">
        <p14:creationId xmlns:p14="http://schemas.microsoft.com/office/powerpoint/2010/main" val="185756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1850-7705-4CE7-9D7E-5EA39C63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2" y="2550483"/>
            <a:ext cx="10515600" cy="1325563"/>
          </a:xfrm>
        </p:spPr>
        <p:txBody>
          <a:bodyPr/>
          <a:lstStyle/>
          <a:p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r>
              <a:rPr lang="en-US" dirty="0"/>
              <a:t> do BSC</a:t>
            </a:r>
          </a:p>
        </p:txBody>
      </p:sp>
    </p:spTree>
    <p:extLst>
      <p:ext uri="{BB962C8B-B14F-4D97-AF65-F5344CB8AC3E}">
        <p14:creationId xmlns:p14="http://schemas.microsoft.com/office/powerpoint/2010/main" val="3264120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O BALANCED SCORECARD EM ORGANIZAÇÕES SEM FINS ECONÔMICOS:  UM ESTUDO DE CASO</vt:lpstr>
      <vt:lpstr>A organização</vt:lpstr>
      <vt:lpstr>Apresentação do PowerPoint</vt:lpstr>
      <vt:lpstr>Pesquisas Similares</vt:lpstr>
      <vt:lpstr>Apresentação do PowerPoint</vt:lpstr>
      <vt:lpstr>Apresentação do PowerPoint</vt:lpstr>
      <vt:lpstr>Enquadramento metodológico</vt:lpstr>
      <vt:lpstr>Procedimentos de coleta e análise de dados</vt:lpstr>
      <vt:lpstr>Processo de implementação do BSC</vt:lpstr>
      <vt:lpstr>Apresentação do PowerPoint</vt:lpstr>
      <vt:lpstr>Apresentação do PowerPoint</vt:lpstr>
      <vt:lpstr>Apresentação do PowerPoint</vt:lpstr>
      <vt:lpstr>Painel estratégico</vt:lpstr>
      <vt:lpstr>Conclusão</vt:lpstr>
      <vt:lpstr>Dúvidas? 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</cp:revision>
  <dcterms:created xsi:type="dcterms:W3CDTF">2014-09-12T02:13:59Z</dcterms:created>
  <dcterms:modified xsi:type="dcterms:W3CDTF">2018-04-26T15:48:26Z</dcterms:modified>
</cp:coreProperties>
</file>