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5" r:id="rId11"/>
    <p:sldId id="266" r:id="rId12"/>
    <p:sldId id="270" r:id="rId13"/>
    <p:sldId id="271" r:id="rId14"/>
    <p:sldId id="269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urélio Monteiro Lima" userId="98843265159af191" providerId="Windows Live" clId="Web-{7DC8D3F3-0682-4863-AAB1-CCDA01815C32}"/>
    <pc:docChg chg="addSld modSld">
      <pc:chgData name="Marco Aurélio Monteiro Lima" userId="98843265159af191" providerId="Windows Live" clId="Web-{7DC8D3F3-0682-4863-AAB1-CCDA01815C32}" dt="2018-06-06T00:11:05.780" v="237" actId="20577"/>
      <pc:docMkLst>
        <pc:docMk/>
      </pc:docMkLst>
      <pc:sldChg chg="modSp">
        <pc:chgData name="Marco Aurélio Monteiro Lima" userId="98843265159af191" providerId="Windows Live" clId="Web-{7DC8D3F3-0682-4863-AAB1-CCDA01815C32}" dt="2018-06-06T00:00:58.390" v="7" actId="20577"/>
        <pc:sldMkLst>
          <pc:docMk/>
          <pc:sldMk cId="3526204465" sldId="260"/>
        </pc:sldMkLst>
        <pc:spChg chg="mod">
          <ac:chgData name="Marco Aurélio Monteiro Lima" userId="98843265159af191" providerId="Windows Live" clId="Web-{7DC8D3F3-0682-4863-AAB1-CCDA01815C32}" dt="2018-06-06T00:00:58.390" v="7" actId="20577"/>
          <ac:spMkLst>
            <pc:docMk/>
            <pc:sldMk cId="3526204465" sldId="260"/>
            <ac:spMk id="2" creationId="{F0397949-5FE2-430E-A39A-C0621D57D0DC}"/>
          </ac:spMkLst>
        </pc:spChg>
      </pc:sldChg>
      <pc:sldChg chg="modSp new">
        <pc:chgData name="Marco Aurélio Monteiro Lima" userId="98843265159af191" providerId="Windows Live" clId="Web-{7DC8D3F3-0682-4863-AAB1-CCDA01815C32}" dt="2018-06-06T00:11:05.780" v="236" actId="20577"/>
        <pc:sldMkLst>
          <pc:docMk/>
          <pc:sldMk cId="1395534685" sldId="265"/>
        </pc:sldMkLst>
        <pc:spChg chg="mod">
          <ac:chgData name="Marco Aurélio Monteiro Lima" userId="98843265159af191" providerId="Windows Live" clId="Web-{7DC8D3F3-0682-4863-AAB1-CCDA01815C32}" dt="2018-06-06T00:01:28.375" v="13" actId="20577"/>
          <ac:spMkLst>
            <pc:docMk/>
            <pc:sldMk cId="1395534685" sldId="265"/>
            <ac:spMk id="2" creationId="{023A868A-26D6-4287-8A31-D491B5AF3D0F}"/>
          </ac:spMkLst>
        </pc:spChg>
        <pc:spChg chg="mod">
          <ac:chgData name="Marco Aurélio Monteiro Lima" userId="98843265159af191" providerId="Windows Live" clId="Web-{7DC8D3F3-0682-4863-AAB1-CCDA01815C32}" dt="2018-06-06T00:11:05.780" v="236" actId="20577"/>
          <ac:spMkLst>
            <pc:docMk/>
            <pc:sldMk cId="1395534685" sldId="265"/>
            <ac:spMk id="3" creationId="{356EC2D0-9FA4-4ABD-9B74-CE3AE56C3671}"/>
          </ac:spMkLst>
        </pc:spChg>
      </pc:sldChg>
      <pc:sldChg chg="modSp new">
        <pc:chgData name="Marco Aurélio Monteiro Lima" userId="98843265159af191" providerId="Windows Live" clId="Web-{7DC8D3F3-0682-4863-AAB1-CCDA01815C32}" dt="2018-06-06T00:10:19.389" v="227" actId="20577"/>
        <pc:sldMkLst>
          <pc:docMk/>
          <pc:sldMk cId="906389053" sldId="266"/>
        </pc:sldMkLst>
        <pc:spChg chg="mod">
          <ac:chgData name="Marco Aurélio Monteiro Lima" userId="98843265159af191" providerId="Windows Live" clId="Web-{7DC8D3F3-0682-4863-AAB1-CCDA01815C32}" dt="2018-06-06T00:10:19.389" v="227" actId="20577"/>
          <ac:spMkLst>
            <pc:docMk/>
            <pc:sldMk cId="906389053" sldId="266"/>
            <ac:spMk id="2" creationId="{8E289F20-027E-4CA3-A9CA-FB831209B88D}"/>
          </ac:spMkLst>
        </pc:spChg>
      </pc:sldChg>
      <pc:sldChg chg="modSp new">
        <pc:chgData name="Marco Aurélio Monteiro Lima" userId="98843265159af191" providerId="Windows Live" clId="Web-{7DC8D3F3-0682-4863-AAB1-CCDA01815C32}" dt="2018-06-06T00:05:49.694" v="182" actId="20577"/>
        <pc:sldMkLst>
          <pc:docMk/>
          <pc:sldMk cId="3075040901" sldId="267"/>
        </pc:sldMkLst>
        <pc:spChg chg="mod">
          <ac:chgData name="Marco Aurélio Monteiro Lima" userId="98843265159af191" providerId="Windows Live" clId="Web-{7DC8D3F3-0682-4863-AAB1-CCDA01815C32}" dt="2018-06-06T00:05:17.271" v="165" actId="20577"/>
          <ac:spMkLst>
            <pc:docMk/>
            <pc:sldMk cId="3075040901" sldId="267"/>
            <ac:spMk id="2" creationId="{7A42208D-CF6E-4F60-8B3C-31D29C0036C7}"/>
          </ac:spMkLst>
        </pc:spChg>
        <pc:spChg chg="mod">
          <ac:chgData name="Marco Aurélio Monteiro Lima" userId="98843265159af191" providerId="Windows Live" clId="Web-{7DC8D3F3-0682-4863-AAB1-CCDA01815C32}" dt="2018-06-06T00:05:49.694" v="182" actId="20577"/>
          <ac:spMkLst>
            <pc:docMk/>
            <pc:sldMk cId="3075040901" sldId="267"/>
            <ac:spMk id="3" creationId="{33F54D31-7C8D-4B83-A5F6-36450F7F7855}"/>
          </ac:spMkLst>
        </pc:spChg>
      </pc:sldChg>
      <pc:sldChg chg="addSp delSp modSp new">
        <pc:chgData name="Marco Aurélio Monteiro Lima" userId="98843265159af191" providerId="Windows Live" clId="Web-{7DC8D3F3-0682-4863-AAB1-CCDA01815C32}" dt="2018-06-06T00:09:41.044" v="217" actId="1076"/>
        <pc:sldMkLst>
          <pc:docMk/>
          <pc:sldMk cId="1183560740" sldId="268"/>
        </pc:sldMkLst>
        <pc:spChg chg="del">
          <ac:chgData name="Marco Aurélio Monteiro Lima" userId="98843265159af191" providerId="Windows Live" clId="Web-{7DC8D3F3-0682-4863-AAB1-CCDA01815C32}" dt="2018-06-06T00:09:32.200" v="214"/>
          <ac:spMkLst>
            <pc:docMk/>
            <pc:sldMk cId="1183560740" sldId="268"/>
            <ac:spMk id="2" creationId="{6FE2E5AA-C94E-499F-B76F-CFFCD279D5C2}"/>
          </ac:spMkLst>
        </pc:spChg>
        <pc:spChg chg="del">
          <ac:chgData name="Marco Aurélio Monteiro Lima" userId="98843265159af191" providerId="Windows Live" clId="Web-{7DC8D3F3-0682-4863-AAB1-CCDA01815C32}" dt="2018-06-06T00:09:25.372" v="213"/>
          <ac:spMkLst>
            <pc:docMk/>
            <pc:sldMk cId="1183560740" sldId="268"/>
            <ac:spMk id="3" creationId="{170EF287-934A-4884-B2EE-C1BD573FF03A}"/>
          </ac:spMkLst>
        </pc:spChg>
        <pc:picChg chg="add mod ord">
          <ac:chgData name="Marco Aurélio Monteiro Lima" userId="98843265159af191" providerId="Windows Live" clId="Web-{7DC8D3F3-0682-4863-AAB1-CCDA01815C32}" dt="2018-06-06T00:09:41.044" v="217" actId="1076"/>
          <ac:picMkLst>
            <pc:docMk/>
            <pc:sldMk cId="1183560740" sldId="268"/>
            <ac:picMk id="4" creationId="{589ED6D2-A5A9-4CC3-89F7-2650B618091B}"/>
          </ac:picMkLst>
        </pc:picChg>
      </pc:sldChg>
      <pc:sldChg chg="addSp delSp modSp new">
        <pc:chgData name="Marco Aurélio Monteiro Lima" userId="98843265159af191" providerId="Windows Live" clId="Web-{7DC8D3F3-0682-4863-AAB1-CCDA01815C32}" dt="2018-06-06T00:08:27.104" v="212" actId="1076"/>
        <pc:sldMkLst>
          <pc:docMk/>
          <pc:sldMk cId="3964240620" sldId="269"/>
        </pc:sldMkLst>
        <pc:spChg chg="del">
          <ac:chgData name="Marco Aurélio Monteiro Lima" userId="98843265159af191" providerId="Windows Live" clId="Web-{7DC8D3F3-0682-4863-AAB1-CCDA01815C32}" dt="2018-06-06T00:06:16.320" v="186"/>
          <ac:spMkLst>
            <pc:docMk/>
            <pc:sldMk cId="3964240620" sldId="269"/>
            <ac:spMk id="2" creationId="{DFF80D93-BB5A-450A-8634-7EEBE93A2522}"/>
          </ac:spMkLst>
        </pc:spChg>
        <pc:spChg chg="del">
          <ac:chgData name="Marco Aurélio Monteiro Lima" userId="98843265159af191" providerId="Windows Live" clId="Web-{7DC8D3F3-0682-4863-AAB1-CCDA01815C32}" dt="2018-06-06T00:06:24.601" v="187"/>
          <ac:spMkLst>
            <pc:docMk/>
            <pc:sldMk cId="3964240620" sldId="269"/>
            <ac:spMk id="3" creationId="{7C926C70-65BF-4B2B-A140-CE8957395FA3}"/>
          </ac:spMkLst>
        </pc:spChg>
        <pc:spChg chg="add mod">
          <ac:chgData name="Marco Aurélio Monteiro Lima" userId="98843265159af191" providerId="Windows Live" clId="Web-{7DC8D3F3-0682-4863-AAB1-CCDA01815C32}" dt="2018-06-06T00:08:21.823" v="210" actId="20577"/>
          <ac:spMkLst>
            <pc:docMk/>
            <pc:sldMk cId="3964240620" sldId="269"/>
            <ac:spMk id="8" creationId="{C996F93C-9D5B-4544-A2FC-69FBC98DCEA5}"/>
          </ac:spMkLst>
        </pc:spChg>
        <pc:picChg chg="add del mod">
          <ac:chgData name="Marco Aurélio Monteiro Lima" userId="98843265159af191" providerId="Windows Live" clId="Web-{7DC8D3F3-0682-4863-AAB1-CCDA01815C32}" dt="2018-06-06T00:07:01.618" v="189"/>
          <ac:picMkLst>
            <pc:docMk/>
            <pc:sldMk cId="3964240620" sldId="269"/>
            <ac:picMk id="4" creationId="{08A06444-E8CA-49B6-9E74-25AEE9B30C40}"/>
          </ac:picMkLst>
        </pc:picChg>
        <pc:picChg chg="add mod">
          <ac:chgData name="Marco Aurélio Monteiro Lima" userId="98843265159af191" providerId="Windows Live" clId="Web-{7DC8D3F3-0682-4863-AAB1-CCDA01815C32}" dt="2018-06-06T00:08:27.104" v="212" actId="1076"/>
          <ac:picMkLst>
            <pc:docMk/>
            <pc:sldMk cId="3964240620" sldId="269"/>
            <ac:picMk id="6" creationId="{39849F7A-1A8A-467F-98C8-49C0DA453555}"/>
          </ac:picMkLst>
        </pc:picChg>
      </pc:sldChg>
      <pc:sldChg chg="new">
        <pc:chgData name="Marco Aurélio Monteiro Lima" userId="98843265159af191" providerId="Windows Live" clId="Web-{7DC8D3F3-0682-4863-AAB1-CCDA01815C32}" dt="2018-06-06T00:09:57.966" v="224"/>
        <pc:sldMkLst>
          <pc:docMk/>
          <pc:sldMk cId="3687501936" sldId="270"/>
        </pc:sldMkLst>
      </pc:sldChg>
    </pc:docChg>
  </pc:docChgLst>
  <pc:docChgLst>
    <pc:chgData name="Guest User" providerId="Windows Live" clId="Web-{9DB9042D-E08A-497B-A1C3-5294E16E39AF}"/>
    <pc:docChg chg="modSld">
      <pc:chgData name="Guest User" userId="" providerId="Windows Live" clId="Web-{9DB9042D-E08A-497B-A1C3-5294E16E39AF}" dt="2018-06-06T02:53:30.970" v="130" actId="20577"/>
      <pc:docMkLst>
        <pc:docMk/>
      </pc:docMkLst>
      <pc:sldChg chg="modSp">
        <pc:chgData name="Guest User" userId="" providerId="Windows Live" clId="Web-{9DB9042D-E08A-497B-A1C3-5294E16E39AF}" dt="2018-06-06T02:53:30.970" v="129" actId="20577"/>
        <pc:sldMkLst>
          <pc:docMk/>
          <pc:sldMk cId="3526204465" sldId="260"/>
        </pc:sldMkLst>
        <pc:spChg chg="mod">
          <ac:chgData name="Guest User" userId="" providerId="Windows Live" clId="Web-{9DB9042D-E08A-497B-A1C3-5294E16E39AF}" dt="2018-06-06T02:52:17.343" v="15" actId="20577"/>
          <ac:spMkLst>
            <pc:docMk/>
            <pc:sldMk cId="3526204465" sldId="260"/>
            <ac:spMk id="2" creationId="{F0397949-5FE2-430E-A39A-C0621D57D0DC}"/>
          </ac:spMkLst>
        </pc:spChg>
        <pc:spChg chg="mod">
          <ac:chgData name="Guest User" userId="" providerId="Windows Live" clId="Web-{9DB9042D-E08A-497B-A1C3-5294E16E39AF}" dt="2018-06-06T02:53:30.970" v="129" actId="20577"/>
          <ac:spMkLst>
            <pc:docMk/>
            <pc:sldMk cId="3526204465" sldId="260"/>
            <ac:spMk id="3" creationId="{5BB5A2C8-067B-4411-BC28-54401F564558}"/>
          </ac:spMkLst>
        </pc:spChg>
      </pc:sldChg>
    </pc:docChg>
  </pc:docChgLst>
  <pc:docChgLst>
    <pc:chgData name="Marco Aurélio Monteiro Lima" userId="98843265159af191" providerId="Windows Live" clId="Web-{558C8DEB-6C90-4F4A-88C6-441C2E846977}"/>
    <pc:docChg chg="modSld">
      <pc:chgData name="Marco Aurélio Monteiro Lima" userId="98843265159af191" providerId="Windows Live" clId="Web-{558C8DEB-6C90-4F4A-88C6-441C2E846977}" dt="2018-05-22T00:43:23.990" v="14" actId="20577"/>
      <pc:docMkLst>
        <pc:docMk/>
      </pc:docMkLst>
      <pc:sldChg chg="modSp">
        <pc:chgData name="Marco Aurélio Monteiro Lima" userId="98843265159af191" providerId="Windows Live" clId="Web-{558C8DEB-6C90-4F4A-88C6-441C2E846977}" dt="2018-05-22T00:43:22.505" v="12" actId="20577"/>
        <pc:sldMkLst>
          <pc:docMk/>
          <pc:sldMk cId="2210866551" sldId="256"/>
        </pc:sldMkLst>
        <pc:spChg chg="mod">
          <ac:chgData name="Marco Aurélio Monteiro Lima" userId="98843265159af191" providerId="Windows Live" clId="Web-{558C8DEB-6C90-4F4A-88C6-441C2E846977}" dt="2018-05-22T00:43:22.505" v="12" actId="20577"/>
          <ac:spMkLst>
            <pc:docMk/>
            <pc:sldMk cId="2210866551" sldId="256"/>
            <ac:spMk id="2" creationId="{00000000-0000-0000-0000-000000000000}"/>
          </ac:spMkLst>
        </pc:spChg>
      </pc:sldChg>
    </pc:docChg>
  </pc:docChgLst>
  <pc:docChgLst>
    <pc:chgData name="Marco Aurélio Monteiro Lima" userId="98843265159af191" providerId="Windows Live" clId="Web-{888BC9C4-E6F0-4653-92AE-B4AE7DA8AB6D}"/>
    <pc:docChg chg="addSld delSld modSld">
      <pc:chgData name="Marco Aurélio Monteiro Lima" userId="98843265159af191" providerId="Windows Live" clId="Web-{888BC9C4-E6F0-4653-92AE-B4AE7DA8AB6D}" dt="2018-06-06T02:56:15.567" v="41"/>
      <pc:docMkLst>
        <pc:docMk/>
      </pc:docMkLst>
      <pc:sldChg chg="delSp modSp">
        <pc:chgData name="Marco Aurélio Monteiro Lima" userId="98843265159af191" providerId="Windows Live" clId="Web-{888BC9C4-E6F0-4653-92AE-B4AE7DA8AB6D}" dt="2018-06-06T02:56:15.567" v="41"/>
        <pc:sldMkLst>
          <pc:docMk/>
          <pc:sldMk cId="3526204465" sldId="260"/>
        </pc:sldMkLst>
        <pc:spChg chg="del mod">
          <ac:chgData name="Marco Aurélio Monteiro Lima" userId="98843265159af191" providerId="Windows Live" clId="Web-{888BC9C4-E6F0-4653-92AE-B4AE7DA8AB6D}" dt="2018-06-06T02:56:15.567" v="41"/>
          <ac:spMkLst>
            <pc:docMk/>
            <pc:sldMk cId="3526204465" sldId="260"/>
            <ac:spMk id="2" creationId="{F0397949-5FE2-430E-A39A-C0621D57D0DC}"/>
          </ac:spMkLst>
        </pc:spChg>
      </pc:sldChg>
      <pc:sldChg chg="addSp delSp modSp del">
        <pc:chgData name="Marco Aurélio Monteiro Lima" userId="98843265159af191" providerId="Windows Live" clId="Web-{888BC9C4-E6F0-4653-92AE-B4AE7DA8AB6D}" dt="2018-06-06T02:55:32.176" v="16"/>
        <pc:sldMkLst>
          <pc:docMk/>
          <pc:sldMk cId="3075040901" sldId="267"/>
        </pc:sldMkLst>
        <pc:spChg chg="del">
          <ac:chgData name="Marco Aurélio Monteiro Lima" userId="98843265159af191" providerId="Windows Live" clId="Web-{888BC9C4-E6F0-4653-92AE-B4AE7DA8AB6D}" dt="2018-06-06T02:55:29.207" v="15"/>
          <ac:spMkLst>
            <pc:docMk/>
            <pc:sldMk cId="3075040901" sldId="267"/>
            <ac:spMk id="3" creationId="{33F54D31-7C8D-4B83-A5F6-36450F7F7855}"/>
          </ac:spMkLst>
        </pc:spChg>
        <pc:spChg chg="add mod">
          <ac:chgData name="Marco Aurélio Monteiro Lima" userId="98843265159af191" providerId="Windows Live" clId="Web-{888BC9C4-E6F0-4653-92AE-B4AE7DA8AB6D}" dt="2018-06-06T02:55:29.207" v="15"/>
          <ac:spMkLst>
            <pc:docMk/>
            <pc:sldMk cId="3075040901" sldId="267"/>
            <ac:spMk id="5" creationId="{A1A74A89-97C5-42A9-A7FF-2AD3278FDFE7}"/>
          </ac:spMkLst>
        </pc:spChg>
      </pc:sldChg>
      <pc:sldChg chg="addSp delSp modSp new">
        <pc:chgData name="Marco Aurélio Monteiro Lima" userId="98843265159af191" providerId="Windows Live" clId="Web-{888BC9C4-E6F0-4653-92AE-B4AE7DA8AB6D}" dt="2018-06-06T02:56:01.208" v="38" actId="20577"/>
        <pc:sldMkLst>
          <pc:docMk/>
          <pc:sldMk cId="3890131803" sldId="271"/>
        </pc:sldMkLst>
        <pc:spChg chg="mod">
          <ac:chgData name="Marco Aurélio Monteiro Lima" userId="98843265159af191" providerId="Windows Live" clId="Web-{888BC9C4-E6F0-4653-92AE-B4AE7DA8AB6D}" dt="2018-06-06T02:56:01.208" v="38" actId="20577"/>
          <ac:spMkLst>
            <pc:docMk/>
            <pc:sldMk cId="3890131803" sldId="271"/>
            <ac:spMk id="2" creationId="{BB12F6A2-9810-4116-8CD0-96798E5972E7}"/>
          </ac:spMkLst>
        </pc:spChg>
        <pc:spChg chg="del">
          <ac:chgData name="Marco Aurélio Monteiro Lima" userId="98843265159af191" providerId="Windows Live" clId="Web-{888BC9C4-E6F0-4653-92AE-B4AE7DA8AB6D}" dt="2018-06-06T02:55:40.254" v="18"/>
          <ac:spMkLst>
            <pc:docMk/>
            <pc:sldMk cId="3890131803" sldId="271"/>
            <ac:spMk id="3" creationId="{B30430E8-48D3-41E0-89BA-4B9C9DBF3F2F}"/>
          </ac:spMkLst>
        </pc:spChg>
        <pc:spChg chg="add">
          <ac:chgData name="Marco Aurélio Monteiro Lima" userId="98843265159af191" providerId="Windows Live" clId="Web-{888BC9C4-E6F0-4653-92AE-B4AE7DA8AB6D}" dt="2018-06-06T02:55:41.754" v="19"/>
          <ac:spMkLst>
            <pc:docMk/>
            <pc:sldMk cId="3890131803" sldId="271"/>
            <ac:spMk id="4" creationId="{040AD493-B5E4-489F-83CF-0C54D8F9F0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>
                <a:cs typeface="Calibri Light"/>
              </a:rPr>
              <a:t>Informática</a:t>
            </a:r>
            <a:r>
              <a:rPr lang="de-DE" b="1" dirty="0">
                <a:cs typeface="Calibri Light"/>
              </a:rPr>
              <a:t> e S</a:t>
            </a:r>
            <a:r>
              <a:rPr lang="pt-BR" b="1" dirty="0" err="1">
                <a:cs typeface="Calibri Light"/>
              </a:rPr>
              <a:t>ociedade</a:t>
            </a:r>
            <a:br>
              <a:rPr lang="pt-BR" b="1" dirty="0">
                <a:cs typeface="Calibri Light"/>
              </a:rPr>
            </a:br>
            <a:r>
              <a:rPr lang="pt-BR" b="1" dirty="0">
                <a:cs typeface="Calibri Light"/>
              </a:rPr>
              <a:t>A Sociedade em Rede</a:t>
            </a:r>
            <a:endParaRPr lang="pt-BR" b="1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>
              <a:cs typeface="Calibri"/>
            </a:endParaRPr>
          </a:p>
          <a:p>
            <a:r>
              <a:rPr lang="de-DE" dirty="0">
                <a:cs typeface="Calibri"/>
              </a:rPr>
              <a:t>Luan Santos, Marco </a:t>
            </a:r>
            <a:r>
              <a:rPr lang="de-DE" dirty="0" err="1">
                <a:cs typeface="Calibri"/>
              </a:rPr>
              <a:t>Aurélio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Pâmela</a:t>
            </a:r>
            <a:r>
              <a:rPr lang="de-DE" dirty="0">
                <a:cs typeface="Calibri"/>
              </a:rPr>
              <a:t> Carvalho, </a:t>
            </a:r>
            <a:r>
              <a:rPr lang="de-DE" dirty="0" err="1">
                <a:cs typeface="Calibri"/>
              </a:rPr>
              <a:t>Raianny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Magalhães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A868A-26D6-4287-8A31-D491B5AF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cs typeface="Calibri Light"/>
              </a:rPr>
              <a:t>Repensar Adjacência, Proximidade e Padrões de Espaço Urbano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6EC2D0-9FA4-4ABD-9B74-CE3AE56C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Com o crescente números de pessoas trabalhando em home office, será que os centros urbanos ainda são um bom lugar ou o padrão para se ter um negócio?</a:t>
            </a:r>
          </a:p>
        </p:txBody>
      </p:sp>
    </p:spTree>
    <p:extLst>
      <p:ext uri="{BB962C8B-B14F-4D97-AF65-F5344CB8AC3E}">
        <p14:creationId xmlns:p14="http://schemas.microsoft.com/office/powerpoint/2010/main" val="139553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89F20-027E-4CA3-A9CA-FB831209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cs typeface="Calibri Light"/>
              </a:rPr>
              <a:t>Conectividade Sem Fios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AF698-9605-410E-9DB9-7B676D27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Que mudanças elas trazem?</a:t>
            </a: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Quais são os benefícios?</a:t>
            </a: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38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1E7B697B-B934-41C2-94BD-80A49260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73" y="2228524"/>
            <a:ext cx="9710056" cy="270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3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2F6A2-9810-4116-8CD0-96798E59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cs typeface="Calibri Light"/>
              </a:rPr>
              <a:t>Referências</a:t>
            </a:r>
            <a:endParaRPr lang="pt-BR" sz="40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40AD493-B5E4-489F-83CF-0C54D8F9F058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>
              <a:cs typeface="Calibri"/>
            </a:endParaRPr>
          </a:p>
          <a:p>
            <a:pPr>
              <a:buNone/>
            </a:pPr>
            <a:r>
              <a:rPr lang="pt-BR" dirty="0">
                <a:cs typeface="Calibri"/>
              </a:rPr>
              <a:t>CASTELLS, M. CARDOSO, G. A Sociedade em Rede: Do Conhecimento à </a:t>
            </a:r>
            <a:r>
              <a:rPr lang="pt-BR" dirty="0" err="1">
                <a:cs typeface="Calibri"/>
              </a:rPr>
              <a:t>Acção</a:t>
            </a:r>
            <a:r>
              <a:rPr lang="pt-BR" dirty="0">
                <a:cs typeface="Calibri"/>
              </a:rPr>
              <a:t> Política. Centro Cultural de Belém. 4 e 5 de março de 2005.</a:t>
            </a:r>
          </a:p>
        </p:txBody>
      </p:sp>
    </p:spTree>
    <p:extLst>
      <p:ext uri="{BB962C8B-B14F-4D97-AF65-F5344CB8AC3E}">
        <p14:creationId xmlns:p14="http://schemas.microsoft.com/office/powerpoint/2010/main" val="389013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39849F7A-1A8A-467F-98C8-49C0DA45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975678"/>
            <a:ext cx="3913414" cy="5206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96F93C-9D5B-4544-A2FC-69FBC98DCEA5}"/>
              </a:ext>
            </a:extLst>
          </p:cNvPr>
          <p:cNvSpPr txBox="1"/>
          <p:nvPr/>
        </p:nvSpPr>
        <p:spPr>
          <a:xfrm>
            <a:off x="6506934" y="2805793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dirty="0">
                <a:cs typeface="Calibri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96424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589ED6D2-A5A9-4CC3-89F7-2650B6180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394" y="2541928"/>
            <a:ext cx="749753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6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0FE20-060E-4C15-814C-11BB52AB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550"/>
            <a:ext cx="10515600" cy="5573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pt-BR">
              <a:cs typeface="Calibri"/>
            </a:endParaRPr>
          </a:p>
          <a:p>
            <a:pPr>
              <a:buNone/>
            </a:pPr>
            <a:endParaRPr lang="pt-BR" dirty="0">
              <a:cs typeface="Calibri"/>
            </a:endParaRPr>
          </a:p>
          <a:p>
            <a:pPr>
              <a:buNone/>
            </a:pPr>
            <a:endParaRPr lang="pt-BR" dirty="0">
              <a:cs typeface="Calibri"/>
            </a:endParaRPr>
          </a:p>
          <a:p>
            <a:pPr algn="ctr">
              <a:buNone/>
            </a:pPr>
            <a:r>
              <a:rPr lang="pt-BR" sz="4000" b="1" dirty="0">
                <a:cs typeface="Calibri"/>
              </a:rPr>
              <a:t>Internet e Sociedade numa Perspectiva Global: lições de cinco anos de análise de campo</a:t>
            </a:r>
          </a:p>
          <a:p>
            <a:pPr algn="ctr">
              <a:buNone/>
            </a:pPr>
            <a:endParaRPr lang="pt-BR" sz="4000" dirty="0">
              <a:cs typeface="Calibri"/>
            </a:endParaRPr>
          </a:p>
          <a:p>
            <a:pPr algn="ctr">
              <a:buNone/>
            </a:pPr>
            <a:r>
              <a:rPr lang="pt-BR" sz="3200" dirty="0">
                <a:cs typeface="Calibri"/>
              </a:rPr>
              <a:t>Jeff Cole</a:t>
            </a:r>
            <a:r>
              <a:rPr lang="pt-BR" sz="4000" dirty="0">
                <a:cs typeface="Calibri"/>
              </a:rPr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22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6407F-D403-49FB-98FF-5B10604E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cs typeface="Calibri Light"/>
              </a:rPr>
              <a:t>"Examinando o futuro digital"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DD1A05-A23B-4E24-A93E-D4684836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Televisão x Internet.</a:t>
            </a:r>
            <a:endParaRPr lang="pt-BR" dirty="0"/>
          </a:p>
          <a:p>
            <a:r>
              <a:rPr lang="pt-BR" dirty="0">
                <a:cs typeface="Calibri"/>
              </a:rPr>
              <a:t>Como as pessoas gastam seu tempo livre? </a:t>
            </a:r>
            <a:endParaRPr lang="pt-BR" dirty="0"/>
          </a:p>
          <a:p>
            <a:r>
              <a:rPr lang="pt-BR" dirty="0">
                <a:cs typeface="Calibri"/>
              </a:rPr>
              <a:t>Internet no cotidiano das pessoas.</a:t>
            </a:r>
          </a:p>
          <a:p>
            <a:r>
              <a:rPr lang="pt-BR" dirty="0">
                <a:cs typeface="Calibri"/>
              </a:rPr>
              <a:t> Utilizadores da Internet veem menos televisão.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67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3B15B-3D7D-4D51-A0E1-5E6DCBD3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latin typeface="Calibri Light"/>
                <a:cs typeface="Calibri Light"/>
              </a:rPr>
              <a:t>A internet como uma importante fonte de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BEBEE8-8816-4A31-878B-524EBB3D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Investigadores vêm tentando descobrir onde as pessoas conseguem informações.</a:t>
            </a:r>
            <a:endParaRPr lang="pt-BR" dirty="0"/>
          </a:p>
          <a:p>
            <a:r>
              <a:rPr lang="pt-BR" dirty="0">
                <a:cs typeface="Calibri"/>
              </a:rPr>
              <a:t>Desde que a internet surgiu, ela vem sendo umas das principais fontes.</a:t>
            </a:r>
          </a:p>
          <a:p>
            <a:r>
              <a:rPr lang="pt-BR" dirty="0">
                <a:cs typeface="Calibri"/>
              </a:rPr>
              <a:t>A internet era usada, nos primeiros anos, principalmente para buscar informações ao invés de entretenimento.</a:t>
            </a:r>
          </a:p>
          <a:p>
            <a:r>
              <a:rPr lang="pt-BR" dirty="0">
                <a:cs typeface="Calibri"/>
              </a:rPr>
              <a:t>O único pais participante dessa pesquisa e que não considera a internet como uma fonte importante de informação é a Suécia.</a:t>
            </a:r>
          </a:p>
        </p:txBody>
      </p:sp>
    </p:spTree>
    <p:extLst>
      <p:ext uri="{BB962C8B-B14F-4D97-AF65-F5344CB8AC3E}">
        <p14:creationId xmlns:p14="http://schemas.microsoft.com/office/powerpoint/2010/main" val="112443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19050-9098-4193-B36C-6F501946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cs typeface="Calibri Light"/>
              </a:rPr>
              <a:t>Confiabilidade e credibilidade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5F9729-F38F-41E2-8F66-70350996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A credibilidade das informações vindas da internet passa a ser melhor avaliada.</a:t>
            </a:r>
          </a:p>
          <a:p>
            <a:r>
              <a:rPr lang="pt-BR" dirty="0">
                <a:cs typeface="Calibri"/>
              </a:rPr>
              <a:t>Ainda assim, poucas pessoas deixam de acreditar em todos os sites de informação.</a:t>
            </a:r>
          </a:p>
          <a:p>
            <a:r>
              <a:rPr lang="pt-BR" dirty="0">
                <a:cs typeface="Calibri"/>
              </a:rPr>
              <a:t>Mais da metade das pessoas acreditam na maior parte dos sites informativos. </a:t>
            </a:r>
          </a:p>
        </p:txBody>
      </p:sp>
    </p:spTree>
    <p:extLst>
      <p:ext uri="{BB962C8B-B14F-4D97-AF65-F5344CB8AC3E}">
        <p14:creationId xmlns:p14="http://schemas.microsoft.com/office/powerpoint/2010/main" val="117076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147D-1CBD-428E-AA96-8C8300DC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cs typeface="Calibri Light"/>
              </a:rPr>
              <a:t>Produtividade x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3ED9D-63CC-4755-A197-2E9FFAFA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A internet interfere de um jeito bom ou ruim na produtividade dos trabalhadores?</a:t>
            </a:r>
            <a:endParaRPr lang="pt-BR" dirty="0"/>
          </a:p>
          <a:p>
            <a:r>
              <a:rPr lang="pt-BR" dirty="0">
                <a:cs typeface="Calibri"/>
              </a:rPr>
              <a:t>A maioria acredita que interferiu de forma positiva.</a:t>
            </a:r>
          </a:p>
          <a:p>
            <a:r>
              <a:rPr lang="pt-BR" dirty="0">
                <a:cs typeface="Calibri"/>
              </a:rPr>
              <a:t>Apesar de trazer certas desvantagens.</a:t>
            </a:r>
          </a:p>
        </p:txBody>
      </p:sp>
    </p:spTree>
    <p:extLst>
      <p:ext uri="{BB962C8B-B14F-4D97-AF65-F5344CB8AC3E}">
        <p14:creationId xmlns:p14="http://schemas.microsoft.com/office/powerpoint/2010/main" val="340556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08E8D-E39F-4060-B24D-41773262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cs typeface="Calibri Light"/>
              </a:rPr>
              <a:t>A importância do e-mail</a:t>
            </a:r>
            <a:endParaRPr lang="pt-BR" sz="400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550FD-89DD-4223-AE6D-4CABCD88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O e-mail se tornou uma das principais razões de as pessoas acessarem a internet.</a:t>
            </a:r>
            <a:endParaRPr lang="pt-BR" dirty="0"/>
          </a:p>
          <a:p>
            <a:r>
              <a:rPr lang="pt-BR" dirty="0">
                <a:cs typeface="Calibri"/>
              </a:rPr>
              <a:t>Muitas afirmaram se sentirem controladas por ele.</a:t>
            </a: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A internet está se tornando cada vez mais importante, e seus efeitos podem se tornar cada vez mais inesperados, já que sua existência está substituindo várias atividades.</a:t>
            </a:r>
          </a:p>
        </p:txBody>
      </p:sp>
    </p:spTree>
    <p:extLst>
      <p:ext uri="{BB962C8B-B14F-4D97-AF65-F5344CB8AC3E}">
        <p14:creationId xmlns:p14="http://schemas.microsoft.com/office/powerpoint/2010/main" val="25461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A64F9-AA11-41B6-9F80-F4EC977C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569"/>
            <a:ext cx="10515600" cy="545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  <a:p>
            <a:pPr marL="0" indent="0" algn="ctr">
              <a:buNone/>
            </a:pPr>
            <a:endParaRPr lang="pt-BR" sz="4000" b="1" dirty="0">
              <a:cs typeface="Calibri"/>
            </a:endParaRPr>
          </a:p>
          <a:p>
            <a:pPr marL="0" indent="0" algn="ctr">
              <a:buNone/>
            </a:pPr>
            <a:r>
              <a:rPr lang="pt-BR" sz="4000" b="1" dirty="0" err="1">
                <a:cs typeface="Calibri"/>
              </a:rPr>
              <a:t>E-topia</a:t>
            </a:r>
            <a:r>
              <a:rPr lang="pt-BR" sz="4000" b="1" dirty="0">
                <a:cs typeface="Calibri"/>
              </a:rPr>
              <a:t>: Tecnologias de Informação e Comunicação e a Transformação da Vida Urbana</a:t>
            </a:r>
            <a:endParaRPr lang="pt-BR" dirty="0">
              <a:cs typeface="Calibri"/>
            </a:endParaRPr>
          </a:p>
          <a:p>
            <a:pPr marL="0" indent="0" algn="ctr">
              <a:buNone/>
            </a:pPr>
            <a:endParaRPr lang="pt-BR" dirty="0">
              <a:cs typeface="Calibri"/>
            </a:endParaRPr>
          </a:p>
          <a:p>
            <a:pPr algn="ctr">
              <a:buNone/>
            </a:pPr>
            <a:r>
              <a:rPr lang="pt-BR" sz="3200" dirty="0">
                <a:cs typeface="Calibri"/>
              </a:rPr>
              <a:t>William Mitchell</a:t>
            </a:r>
            <a:r>
              <a:rPr lang="pt-BR" dirty="0">
                <a:cs typeface="Calibri"/>
              </a:rPr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5A2C8-067B-4411-BC28-54401F56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Contexto Tecnológico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A Emergência de um Espaço de Fusão</a:t>
            </a:r>
          </a:p>
        </p:txBody>
      </p:sp>
    </p:spTree>
    <p:extLst>
      <p:ext uri="{BB962C8B-B14F-4D97-AF65-F5344CB8AC3E}">
        <p14:creationId xmlns:p14="http://schemas.microsoft.com/office/powerpoint/2010/main" val="3526204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Informática e Sociedade A Sociedade em Rede</vt:lpstr>
      <vt:lpstr>Apresentação do PowerPoint</vt:lpstr>
      <vt:lpstr>"Examinando o futuro digital"</vt:lpstr>
      <vt:lpstr>A internet como uma importante fonte de informação</vt:lpstr>
      <vt:lpstr>Confiabilidade e credibilidade da informação</vt:lpstr>
      <vt:lpstr>Produtividade x internet</vt:lpstr>
      <vt:lpstr>A importância do e-mail</vt:lpstr>
      <vt:lpstr>Apresentação do PowerPoint</vt:lpstr>
      <vt:lpstr>Apresentação do PowerPoint</vt:lpstr>
      <vt:lpstr>Repensar Adjacência, Proximidade e Padrões de Espaço Urbano</vt:lpstr>
      <vt:lpstr>Conectividade Sem Fios</vt:lpstr>
      <vt:lpstr>Apresentação do PowerPoint</vt:lpstr>
      <vt:lpstr>Referências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</dc:title>
  <dc:creator/>
  <cp:lastModifiedBy/>
  <cp:revision>12</cp:revision>
  <dcterms:created xsi:type="dcterms:W3CDTF">2012-07-30T23:50:35Z</dcterms:created>
  <dcterms:modified xsi:type="dcterms:W3CDTF">2018-06-06T02:56:32Z</dcterms:modified>
</cp:coreProperties>
</file>