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5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50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0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30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0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99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6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3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96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9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5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93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3559-4793-45DE-800E-389172E519C8}" type="datetimeFigureOut">
              <a:rPr lang="pt-BR" smtClean="0"/>
              <a:t>04/03/2018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D654C-D6AF-4734-A11E-E8064CD0A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5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Técnicas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INF3-N</a:t>
            </a:r>
          </a:p>
          <a:p>
            <a:r>
              <a:rPr lang="pt-BR" dirty="0" smtClean="0"/>
              <a:t>Marco Aurélio Monteiro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Folder frente e verso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90" y="1930400"/>
            <a:ext cx="5127755" cy="3881437"/>
          </a:xfrm>
          <a:effectLst>
            <a:outerShdw blurRad="50800" dist="50800" dir="5400000" algn="ctr" rotWithShape="0">
              <a:srgbClr val="000000">
                <a:alpha val="8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7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Folder conteúdo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85" y="2160588"/>
            <a:ext cx="5847667" cy="3881437"/>
          </a:xfrm>
          <a:effectLst>
            <a:outerShdw blurRad="50800" dist="50800" dir="5400000" algn="ctr" rotWithShape="0">
              <a:srgbClr val="000000">
                <a:alpha val="82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812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Logomarca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 </a:t>
            </a:r>
            <a:r>
              <a:rPr lang="pt-BR" sz="2800" dirty="0" smtClean="0"/>
              <a:t>É </a:t>
            </a:r>
            <a:r>
              <a:rPr lang="pt-BR" sz="2800" dirty="0"/>
              <a:t>a assinatura da sua empresa, é ele quem vai traduzir visualmente a personalidade da sua marca e gerar identificação com o seu público. Em um mercado concorrido como que nos encontramos, um logo </a:t>
            </a:r>
            <a:r>
              <a:rPr lang="pt-BR" sz="2800"/>
              <a:t>bem </a:t>
            </a:r>
            <a:r>
              <a:rPr lang="pt-BR" sz="2800" smtClean="0"/>
              <a:t>feita </a:t>
            </a:r>
            <a:r>
              <a:rPr lang="pt-BR" sz="2800" dirty="0"/>
              <a:t>faz com que o negócio ou produto se destaque dos demais e transmita profissionalismo e credibilidade.</a:t>
            </a:r>
          </a:p>
        </p:txBody>
      </p:sp>
    </p:spTree>
    <p:extLst>
      <p:ext uri="{BB962C8B-B14F-4D97-AF65-F5344CB8AC3E}">
        <p14:creationId xmlns:p14="http://schemas.microsoft.com/office/powerpoint/2010/main" val="21421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Logomarca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61" y="2160588"/>
            <a:ext cx="5066715" cy="3881437"/>
          </a:xfrm>
        </p:spPr>
      </p:pic>
    </p:spTree>
    <p:extLst>
      <p:ext uri="{BB962C8B-B14F-4D97-AF65-F5344CB8AC3E}">
        <p14:creationId xmlns:p14="http://schemas.microsoft.com/office/powerpoint/2010/main" val="34983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timbrado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papel timbrado, item que compõem a papelaria corporativa, deve ser exclusivo e representar de forma gráfica o posicionamento da empresa.</a:t>
            </a:r>
          </a:p>
          <a:p>
            <a:r>
              <a:rPr lang="pt-BR" sz="2800" dirty="0"/>
              <a:t>É um documento que transmite credibilidade e profissionalismo e é geralmente utilizado para contratos, cartas e orçamentos. 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44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Papel timbrado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2" y="1667294"/>
            <a:ext cx="3009240" cy="4385123"/>
          </a:xfrm>
          <a:effectLst>
            <a:outerShdw blurRad="50800" dir="5400000" algn="ctr" rotWithShape="0">
              <a:srgbClr val="000000">
                <a:alpha val="89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5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Cartão de visita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O cartão de visita é um dos itens mais importantes em um contato </a:t>
            </a:r>
            <a:r>
              <a:rPr lang="pt-BR" sz="2800" dirty="0" smtClean="0"/>
              <a:t>profissional. Ele </a:t>
            </a:r>
            <a:r>
              <a:rPr lang="pt-BR" sz="2800" dirty="0"/>
              <a:t>reflete a identidade e a imagem corporativa da </a:t>
            </a:r>
            <a:r>
              <a:rPr lang="pt-BR" sz="2800" dirty="0" smtClean="0"/>
              <a:t>empresa. É </a:t>
            </a:r>
            <a:r>
              <a:rPr lang="pt-BR" sz="2800" dirty="0"/>
              <a:t>por meio dele que a pessoa do profissional e a empresa que ele representa iniciam uma interação que lhes oferece a possibilidade de serem conhecidos pelo outro</a:t>
            </a:r>
            <a:r>
              <a:rPr lang="pt-BR" sz="2800" dirty="0" smtClean="0"/>
              <a:t>.</a:t>
            </a:r>
          </a:p>
          <a:p>
            <a:pPr marL="0" indent="0" algn="ctr">
              <a:buNone/>
            </a:pPr>
            <a:r>
              <a:rPr lang="pt-BR" sz="2800" i="1" dirty="0" smtClean="0"/>
              <a:t>“</a:t>
            </a:r>
            <a:r>
              <a:rPr lang="pt-BR" sz="2800" i="1" dirty="0"/>
              <a:t>A</a:t>
            </a:r>
            <a:r>
              <a:rPr lang="pt-BR" sz="2800" i="1" dirty="0" smtClean="0"/>
              <a:t> </a:t>
            </a:r>
            <a:r>
              <a:rPr lang="pt-BR" sz="2800" i="1" dirty="0"/>
              <a:t>primeira impressão é a que </a:t>
            </a:r>
            <a:r>
              <a:rPr lang="pt-BR" sz="2800" i="1" dirty="0" smtClean="0"/>
              <a:t>fica”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4189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Cartão de visita frente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19" y="1930400"/>
            <a:ext cx="6666297" cy="3706285"/>
          </a:xfrm>
        </p:spPr>
      </p:pic>
    </p:spTree>
    <p:extLst>
      <p:ext uri="{BB962C8B-B14F-4D97-AF65-F5344CB8AC3E}">
        <p14:creationId xmlns:p14="http://schemas.microsoft.com/office/powerpoint/2010/main" val="1547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Cartão de visita verso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43" y="2160588"/>
            <a:ext cx="6968352" cy="3881437"/>
          </a:xfrm>
        </p:spPr>
      </p:pic>
    </p:spTree>
    <p:extLst>
      <p:ext uri="{BB962C8B-B14F-4D97-AF65-F5344CB8AC3E}">
        <p14:creationId xmlns:p14="http://schemas.microsoft.com/office/powerpoint/2010/main" val="2299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Folder pode ser uma importante e poderosa ferramenta para vender serviços e mostrar isso aos clientes e futuros clientes. Ele é um material de suporte de venda de produtos e serviços especiais.</a:t>
            </a:r>
          </a:p>
          <a:p>
            <a:r>
              <a:rPr lang="pt-BR" sz="2800" dirty="0" smtClean="0"/>
              <a:t>Nele pode conter informações de serviços, promoções, preços e etc.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00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187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Técnicas de Programação</vt:lpstr>
      <vt:lpstr>Logomarca</vt:lpstr>
      <vt:lpstr>Logomarca</vt:lpstr>
      <vt:lpstr>Papel timbrado</vt:lpstr>
      <vt:lpstr>Papel timbrado</vt:lpstr>
      <vt:lpstr>Cartão de visita</vt:lpstr>
      <vt:lpstr>Cartão de visita frente</vt:lpstr>
      <vt:lpstr>Cartão de visita verso</vt:lpstr>
      <vt:lpstr>Folder</vt:lpstr>
      <vt:lpstr>Folder frente e verso</vt:lpstr>
      <vt:lpstr>Folder conteúdo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Aurélio Monteiro Lima</dc:creator>
  <cp:lastModifiedBy>Marco Aurélio Monteiro Lima</cp:lastModifiedBy>
  <cp:revision>11</cp:revision>
  <dcterms:created xsi:type="dcterms:W3CDTF">2015-02-01T23:50:39Z</dcterms:created>
  <dcterms:modified xsi:type="dcterms:W3CDTF">2018-03-04T17:50:17Z</dcterms:modified>
</cp:coreProperties>
</file>