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78" r:id="rId10"/>
    <p:sldId id="279" r:id="rId11"/>
    <p:sldId id="260" r:id="rId12"/>
    <p:sldId id="261" r:id="rId13"/>
    <p:sldId id="264" r:id="rId14"/>
    <p:sldId id="266" r:id="rId15"/>
    <p:sldId id="268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75" d="100"/>
          <a:sy n="75" d="100"/>
        </p:scale>
        <p:origin x="106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0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8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73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386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96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59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9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50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0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0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9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8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8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25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gob.mx/busca/dataset/informacion-referente-a-casos-covid-19-en-mexic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 algn="r">
              <a:buNone/>
            </a:pPr>
            <a:r>
              <a:rPr lang="es-MX" sz="5400" dirty="0" smtClean="0"/>
              <a:t>Proyecto </a:t>
            </a:r>
            <a:br>
              <a:rPr lang="es-MX" sz="5400" dirty="0" smtClean="0"/>
            </a:br>
            <a:r>
              <a:rPr sz="5400" dirty="0" err="1" smtClean="0"/>
              <a:t>Redes</a:t>
            </a:r>
            <a:r>
              <a:rPr lang="es-MX" sz="5400" dirty="0"/>
              <a:t> </a:t>
            </a:r>
            <a:r>
              <a:rPr lang="es-MX" sz="5400" dirty="0" smtClean="0"/>
              <a:t>Neuronales</a:t>
            </a:r>
            <a:endParaRPr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1242420"/>
          </a:xfrm>
        </p:spPr>
        <p:txBody>
          <a:bodyPr>
            <a:normAutofit fontScale="92500" lnSpcReduction="20000"/>
          </a:bodyPr>
          <a:lstStyle/>
          <a:p>
            <a:pPr marL="0" lvl="0" indent="0" algn="r">
              <a:buNone/>
            </a:pP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s-MX" dirty="0" smtClean="0"/>
              <a:t>Alvarado Serrano marco Antonio</a:t>
            </a:r>
          </a:p>
          <a:p>
            <a:pPr marL="0" lvl="0" indent="0" algn="r">
              <a:buNone/>
            </a:pPr>
            <a:r>
              <a:rPr lang="es-MX" dirty="0" smtClean="0"/>
              <a:t>Herrera Flores </a:t>
            </a:r>
            <a:r>
              <a:rPr lang="es-MX" dirty="0" err="1" smtClean="0"/>
              <a:t>aldo</a:t>
            </a:r>
            <a:endParaRPr lang="es-MX" dirty="0" smtClean="0"/>
          </a:p>
          <a:p>
            <a:pPr marL="0" lvl="0" indent="0" algn="r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 smtClean="0"/>
              <a:t>Resultados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- Base COVID-19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dirty="0" err="1"/>
              <a:t>Cargamos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datos</a:t>
            </a:r>
            <a:endParaRPr dirty="0"/>
          </a:p>
          <a:p>
            <a:pPr lvl="1"/>
            <a:r>
              <a:rPr dirty="0" err="1"/>
              <a:t>Limpiamos</a:t>
            </a:r>
            <a:r>
              <a:rPr dirty="0"/>
              <a:t> la base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names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datosCovidG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[1] "INTUBADO"     "SEXO"         "EDAD"         "HIPERTENSION" "DIABETES"    
##  [6] "OBESIDAD"     "EPOC"         "ASMA"         "TABAQUISMO"   "INMUSUPR"    
## [11] "NEUMONIA"     "DEFUNCION"</a:t>
            </a:r>
          </a:p>
          <a:p>
            <a:pPr lvl="1"/>
            <a:r>
              <a:rPr dirty="0" err="1"/>
              <a:t>Modificamos</a:t>
            </a:r>
            <a:r>
              <a:rPr dirty="0"/>
              <a:t> la base a </a:t>
            </a:r>
            <a:r>
              <a:rPr dirty="0" err="1"/>
              <a:t>conveniencia</a:t>
            </a:r>
            <a:endParaRPr dirty="0"/>
          </a:p>
          <a:p>
            <a:pPr lvl="1"/>
            <a:r>
              <a:rPr dirty="0" err="1"/>
              <a:t>Creamos</a:t>
            </a:r>
            <a:r>
              <a:rPr dirty="0"/>
              <a:t> la </a:t>
            </a:r>
            <a:r>
              <a:rPr dirty="0" err="1"/>
              <a:t>función</a:t>
            </a:r>
            <a:r>
              <a:rPr dirty="0"/>
              <a:t> </a:t>
            </a:r>
            <a:r>
              <a:rPr dirty="0" err="1"/>
              <a:t>auxiliar</a:t>
            </a:r>
            <a:r>
              <a:rPr dirty="0"/>
              <a:t> para las </a:t>
            </a:r>
            <a:r>
              <a:rPr dirty="0" err="1"/>
              <a:t>gráficas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41082"/>
          </a:xfrm>
        </p:spPr>
        <p:txBody>
          <a:bodyPr/>
          <a:lstStyle/>
          <a:p>
            <a:pPr marL="0" lvl="0" indent="0" algn="ctr">
              <a:buNone/>
            </a:pPr>
            <a:r>
              <a:rPr lang="es-MX" dirty="0" smtClean="0"/>
              <a:t>Vemos</a:t>
            </a:r>
            <a:r>
              <a:rPr dirty="0" smtClean="0"/>
              <a:t> </a:t>
            </a:r>
            <a:r>
              <a:rPr lang="es-MX" dirty="0" smtClean="0"/>
              <a:t>algunas</a:t>
            </a:r>
            <a:r>
              <a:rPr dirty="0" smtClean="0"/>
              <a:t> </a:t>
            </a:r>
            <a:r>
              <a:rPr lang="es-MX" dirty="0" smtClean="0"/>
              <a:t>gráficas</a:t>
            </a:r>
            <a:endParaRPr lang="es-MX" dirty="0"/>
          </a:p>
        </p:txBody>
      </p:sp>
      <p:pic>
        <p:nvPicPr>
          <p:cNvPr id="5" name="Picture 1" descr="ProyectoRedes_files/figure-pptx/unnamed-chunk-5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472532"/>
            <a:ext cx="6711950" cy="335597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27088" y="1462625"/>
            <a:ext cx="6711950" cy="741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 smtClean="0"/>
              <a:t>Por intubados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yectoRedes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721543"/>
            <a:ext cx="6711950" cy="741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 smtClean="0"/>
              <a:t>Por sexo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yectoRedes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721543"/>
            <a:ext cx="6711950" cy="741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 smtClean="0"/>
              <a:t>Por grupos de edad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yectoRedes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721543"/>
            <a:ext cx="6711950" cy="741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 smtClean="0"/>
              <a:t>Por hipertensión 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yectoRedes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721543"/>
            <a:ext cx="6711950" cy="741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 smtClean="0"/>
              <a:t>Por diabetes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yectoRedes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721543"/>
            <a:ext cx="6711950" cy="7410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 smtClean="0"/>
              <a:t>Por neumonía 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s-MX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sz="2400" dirty="0" err="1" smtClean="0"/>
              <a:t>Redes</a:t>
            </a:r>
            <a:r>
              <a:rPr sz="2400" dirty="0" smtClean="0"/>
              <a:t> </a:t>
            </a:r>
            <a:r>
              <a:rPr sz="2400" dirty="0" err="1"/>
              <a:t>neuronales</a:t>
            </a:r>
            <a:r>
              <a:rPr sz="2400" dirty="0"/>
              <a:t> </a:t>
            </a:r>
            <a:r>
              <a:rPr sz="2400" dirty="0" err="1" smtClean="0"/>
              <a:t>artificiales</a:t>
            </a:r>
            <a:endParaRPr lang="es-MX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sz="2400" dirty="0" smtClean="0"/>
              <a:t>Shinny</a:t>
            </a:r>
            <a:endParaRPr lang="es-MX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sz="2400" dirty="0"/>
              <a:t>Coronavirus (COVID-19)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452718"/>
            <a:ext cx="6712390" cy="1400530"/>
          </a:xfrm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Objetivos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sz="2000" dirty="0" err="1"/>
              <a:t>Crear</a:t>
            </a:r>
            <a:r>
              <a:rPr sz="2000" dirty="0"/>
              <a:t> </a:t>
            </a:r>
            <a:r>
              <a:rPr sz="2000" dirty="0" err="1"/>
              <a:t>una</a:t>
            </a:r>
            <a:r>
              <a:rPr sz="2000" dirty="0"/>
              <a:t> app multi-</a:t>
            </a:r>
            <a:r>
              <a:rPr sz="2000" dirty="0" err="1"/>
              <a:t>propósito</a:t>
            </a:r>
            <a:r>
              <a:rPr sz="2000" dirty="0"/>
              <a:t> para </a:t>
            </a:r>
            <a:r>
              <a:rPr sz="2000" dirty="0" err="1"/>
              <a:t>análisis</a:t>
            </a:r>
            <a:r>
              <a:rPr sz="2000" dirty="0"/>
              <a:t> de </a:t>
            </a:r>
            <a:r>
              <a:rPr sz="2000" dirty="0" err="1"/>
              <a:t>datos</a:t>
            </a:r>
            <a:r>
              <a:rPr sz="2000" dirty="0"/>
              <a:t>, que </a:t>
            </a:r>
            <a:r>
              <a:rPr sz="2000" dirty="0" err="1"/>
              <a:t>incluye</a:t>
            </a:r>
            <a:r>
              <a:rPr sz="2000" dirty="0"/>
              <a:t> un </a:t>
            </a:r>
            <a:r>
              <a:rPr sz="2000" dirty="0" err="1"/>
              <a:t>módulo</a:t>
            </a:r>
            <a:r>
              <a:rPr sz="2000" dirty="0"/>
              <a:t> para </a:t>
            </a:r>
            <a:r>
              <a:rPr sz="2000" dirty="0" err="1"/>
              <a:t>hacer</a:t>
            </a:r>
            <a:r>
              <a:rPr sz="2000" dirty="0"/>
              <a:t> </a:t>
            </a:r>
            <a:r>
              <a:rPr sz="2000" dirty="0" err="1"/>
              <a:t>clasificación</a:t>
            </a:r>
            <a:r>
              <a:rPr sz="2000" dirty="0"/>
              <a:t> </a:t>
            </a:r>
            <a:r>
              <a:rPr sz="2000" dirty="0" err="1"/>
              <a:t>mediante</a:t>
            </a:r>
            <a:r>
              <a:rPr sz="2000" dirty="0"/>
              <a:t> </a:t>
            </a:r>
            <a:r>
              <a:rPr sz="2000" dirty="0" err="1"/>
              <a:t>una</a:t>
            </a:r>
            <a:r>
              <a:rPr sz="2000" dirty="0"/>
              <a:t> red neuronal de </a:t>
            </a:r>
            <a:r>
              <a:rPr sz="2000" dirty="0" err="1"/>
              <a:t>arquitectura</a:t>
            </a:r>
            <a:r>
              <a:rPr sz="2000" dirty="0"/>
              <a:t> customizable </a:t>
            </a:r>
            <a:r>
              <a:rPr sz="2000" dirty="0" err="1"/>
              <a:t>mediante</a:t>
            </a:r>
            <a:r>
              <a:rPr sz="2000" dirty="0"/>
              <a:t> </a:t>
            </a:r>
            <a:r>
              <a:rPr sz="2000" dirty="0" err="1"/>
              <a:t>interfaz</a:t>
            </a:r>
            <a:r>
              <a:rPr sz="2000" dirty="0"/>
              <a:t> </a:t>
            </a:r>
            <a:r>
              <a:rPr sz="2000" dirty="0" err="1"/>
              <a:t>gráfica</a:t>
            </a:r>
            <a:r>
              <a:rPr sz="2000" dirty="0" smtClean="0"/>
              <a:t>.</a:t>
            </a:r>
            <a:endParaRPr lang="es-MX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sz="2000" dirty="0" err="1"/>
              <a:t>Analizar</a:t>
            </a:r>
            <a:r>
              <a:rPr sz="2000" dirty="0"/>
              <a:t> la base de </a:t>
            </a:r>
            <a:r>
              <a:rPr sz="2000" dirty="0" err="1"/>
              <a:t>datos</a:t>
            </a:r>
            <a:r>
              <a:rPr sz="2000" dirty="0"/>
              <a:t> de COVID del </a:t>
            </a:r>
            <a:r>
              <a:rPr sz="2000" dirty="0" err="1"/>
              <a:t>gobierno</a:t>
            </a:r>
            <a:r>
              <a:rPr sz="2000" dirty="0"/>
              <a:t> para </a:t>
            </a:r>
            <a:r>
              <a:rPr sz="2000" dirty="0" err="1"/>
              <a:t>hacer</a:t>
            </a:r>
            <a:r>
              <a:rPr sz="2000" dirty="0"/>
              <a:t> </a:t>
            </a:r>
            <a:r>
              <a:rPr sz="2000" dirty="0" err="1"/>
              <a:t>clasificación</a:t>
            </a:r>
            <a:r>
              <a:rPr sz="2000" dirty="0"/>
              <a:t> </a:t>
            </a:r>
            <a:r>
              <a:rPr sz="2000" dirty="0" err="1"/>
              <a:t>sobre</a:t>
            </a:r>
            <a:r>
              <a:rPr sz="2000" dirty="0"/>
              <a:t> </a:t>
            </a:r>
            <a:r>
              <a:rPr sz="2000" dirty="0" err="1"/>
              <a:t>si</a:t>
            </a:r>
            <a:r>
              <a:rPr sz="2000" dirty="0"/>
              <a:t> </a:t>
            </a:r>
            <a:r>
              <a:rPr sz="2000" dirty="0" err="1"/>
              <a:t>una</a:t>
            </a:r>
            <a:r>
              <a:rPr sz="2000" dirty="0"/>
              <a:t> persona </a:t>
            </a:r>
            <a:r>
              <a:rPr sz="2000" dirty="0" err="1"/>
              <a:t>hospitalizada</a:t>
            </a:r>
            <a:r>
              <a:rPr sz="2000" dirty="0"/>
              <a:t> </a:t>
            </a:r>
            <a:r>
              <a:rPr sz="2000" dirty="0" err="1"/>
              <a:t>va</a:t>
            </a:r>
            <a:r>
              <a:rPr sz="2000" dirty="0"/>
              <a:t> a </a:t>
            </a:r>
            <a:r>
              <a:rPr sz="2000" dirty="0" err="1"/>
              <a:t>sobrevivir</a:t>
            </a:r>
            <a:r>
              <a:rPr sz="2000" dirty="0"/>
              <a:t> o 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452718"/>
            <a:ext cx="6712390" cy="1400530"/>
          </a:xfrm>
        </p:spPr>
        <p:txBody>
          <a:bodyPr/>
          <a:lstStyle/>
          <a:p>
            <a:pPr marL="0" lvl="0" indent="0" algn="ctr">
              <a:buNone/>
            </a:pPr>
            <a:r>
              <a:rPr sz="4400" dirty="0" err="1"/>
              <a:t>Materiales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s-MX" sz="2800" dirty="0" smtClean="0"/>
              <a:t> </a:t>
            </a:r>
            <a:r>
              <a:rPr sz="2800" dirty="0" smtClean="0"/>
              <a:t>R Studio</a:t>
            </a:r>
            <a:endParaRPr lang="es-MX" sz="2800" dirty="0"/>
          </a:p>
          <a:p>
            <a:pPr lvl="0">
              <a:buFont typeface="Wingdings" panose="05000000000000000000" pitchFamily="2" charset="2"/>
              <a:buChar char="Ø"/>
            </a:pPr>
            <a:endParaRPr lang="es-MX" sz="28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s-MX" sz="2800" dirty="0" smtClean="0"/>
              <a:t> </a:t>
            </a:r>
            <a:r>
              <a:rPr sz="2800" dirty="0" smtClean="0"/>
              <a:t>Shinny app</a:t>
            </a:r>
            <a:endParaRPr lang="es-MX" sz="2800" dirty="0"/>
          </a:p>
          <a:p>
            <a:pPr lvl="0">
              <a:buFont typeface="Wingdings" panose="05000000000000000000" pitchFamily="2" charset="2"/>
              <a:buChar char="Ø"/>
            </a:pPr>
            <a:endParaRPr lang="es-MX" sz="28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s-MX" sz="2800" dirty="0" smtClean="0"/>
              <a:t>Base de datos COVID </a:t>
            </a:r>
            <a:br>
              <a:rPr lang="es-MX" sz="2800" dirty="0" smtClean="0"/>
            </a:br>
            <a:r>
              <a:rPr lang="es-MX" sz="2800" dirty="0">
                <a:hlinkClick r:id="rId2"/>
              </a:rPr>
              <a:t>https://datos.gob.mx/busca/dataset/informacion-referente-a-casos-covid-19-en-mexico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700" y="452718"/>
            <a:ext cx="6712390" cy="1400530"/>
          </a:xfrm>
        </p:spPr>
        <p:txBody>
          <a:bodyPr/>
          <a:lstStyle/>
          <a:p>
            <a:r>
              <a:rPr lang="es-MX" dirty="0" smtClean="0"/>
              <a:t>Resultados:</a:t>
            </a:r>
            <a:br>
              <a:rPr lang="es-MX" dirty="0" smtClean="0"/>
            </a:br>
            <a:r>
              <a:rPr lang="es-MX" dirty="0" smtClean="0"/>
              <a:t>- APP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853248"/>
            <a:ext cx="8140700" cy="48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119</Words>
  <Application>Microsoft Office PowerPoint</Application>
  <PresentationFormat>Presentación en pantalla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Courier</vt:lpstr>
      <vt:lpstr>Wingdings</vt:lpstr>
      <vt:lpstr>Wingdings 3</vt:lpstr>
      <vt:lpstr>Ion</vt:lpstr>
      <vt:lpstr>Proyecto  Redes Neuronales</vt:lpstr>
      <vt:lpstr>Introducción</vt:lpstr>
      <vt:lpstr>Objetivos</vt:lpstr>
      <vt:lpstr>Materiales</vt:lpstr>
      <vt:lpstr>Resultados: - APP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Resultados - Base COVID-19</vt:lpstr>
      <vt:lpstr>Vemos algunas gráficas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</dc:title>
  <dc:creator>Marco Antonio Alvarado Serrano</dc:creator>
  <cp:keywords/>
  <cp:lastModifiedBy>Marco Alvarado</cp:lastModifiedBy>
  <cp:revision>6</cp:revision>
  <dcterms:created xsi:type="dcterms:W3CDTF">2020-06-04T22:30:05Z</dcterms:created>
  <dcterms:modified xsi:type="dcterms:W3CDTF">2020-06-04T23:18:21Z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3/6/2020</vt:lpwstr>
  </property>
  <property fmtid="{D5CDD505-2E9C-101B-9397-08002B2CF9AE}" pid="3" name="output">
    <vt:lpwstr>powerpoint_presentation</vt:lpwstr>
  </property>
</Properties>
</file>