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8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0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2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4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1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4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1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34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5D67-8767-4E4A-900B-48FA305E34E3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5B3F-3545-45AD-A1B2-E162CA0744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55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5" y="258949"/>
            <a:ext cx="7199391" cy="179832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33759" t="89486" r="31859"/>
          <a:stretch/>
        </p:blipFill>
        <p:spPr>
          <a:xfrm>
            <a:off x="3978433" y="5096533"/>
            <a:ext cx="4169863" cy="50756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5" y="1810266"/>
            <a:ext cx="7199391" cy="179832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5" y="3361583"/>
            <a:ext cx="7199391" cy="1798324"/>
          </a:xfrm>
          <a:prstGeom prst="rect">
            <a:avLst/>
          </a:prstGeom>
        </p:spPr>
      </p:pic>
      <p:sp>
        <p:nvSpPr>
          <p:cNvPr id="15" name="Parentesi graffa chiusa 14"/>
          <p:cNvSpPr/>
          <p:nvPr/>
        </p:nvSpPr>
        <p:spPr>
          <a:xfrm rot="5400000">
            <a:off x="5153402" y="4454303"/>
            <a:ext cx="332995" cy="2505832"/>
          </a:xfrm>
          <a:prstGeom prst="rightBrace">
            <a:avLst>
              <a:gd name="adj1" fmla="val 8333"/>
              <a:gd name="adj2" fmla="val 486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410758" y="5894394"/>
            <a:ext cx="1890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Modèle</a:t>
            </a:r>
            <a:r>
              <a:rPr lang="it-IT" sz="1400" dirty="0" smtClean="0"/>
              <a:t> </a:t>
            </a:r>
            <a:r>
              <a:rPr lang="it-IT" sz="1400" dirty="0" err="1" smtClean="0"/>
              <a:t>Safran</a:t>
            </a:r>
            <a:r>
              <a:rPr lang="it-IT" sz="1400" dirty="0" smtClean="0"/>
              <a:t> / </a:t>
            </a:r>
            <a:r>
              <a:rPr lang="it-IT" sz="1400" dirty="0" err="1" smtClean="0"/>
              <a:t>Crocus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8209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9" y="120546"/>
            <a:ext cx="7199391" cy="179832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8" y="1714154"/>
            <a:ext cx="7199391" cy="179832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8" y="3307762"/>
            <a:ext cx="7199391" cy="179832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8" y="4587219"/>
            <a:ext cx="7199391" cy="17983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/>
          <a:srcRect l="33759" t="89486" r="31859"/>
          <a:stretch/>
        </p:blipFill>
        <p:spPr>
          <a:xfrm>
            <a:off x="4231525" y="6349459"/>
            <a:ext cx="3881459" cy="4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4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4</cp:revision>
  <dcterms:created xsi:type="dcterms:W3CDTF">2022-07-21T08:42:49Z</dcterms:created>
  <dcterms:modified xsi:type="dcterms:W3CDTF">2022-07-21T09:23:50Z</dcterms:modified>
</cp:coreProperties>
</file>