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28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2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0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8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6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8280-A2A6-43DF-97B1-4305C7EFF47A}" type="datetimeFigureOut">
              <a:rPr lang="fr-FR" smtClean="0"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084D-101D-4484-80A8-16AC632C3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1449" r="24442" b="50725"/>
          <a:stretch/>
        </p:blipFill>
        <p:spPr>
          <a:xfrm rot="10800000">
            <a:off x="44625" y="132520"/>
            <a:ext cx="6768751" cy="63637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06184" y="42595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58832" y="577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8876" y="16916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D2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3016" y="34825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077072" y="38338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838952" y="16794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180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56" r="-429" b="8857"/>
          <a:stretch/>
        </p:blipFill>
        <p:spPr>
          <a:xfrm rot="10800000">
            <a:off x="417682" y="-2"/>
            <a:ext cx="6230391" cy="9144001"/>
          </a:xfrm>
        </p:spPr>
      </p:pic>
      <p:sp>
        <p:nvSpPr>
          <p:cNvPr id="6" name="ZoneTexte 5"/>
          <p:cNvSpPr txBox="1"/>
          <p:nvPr/>
        </p:nvSpPr>
        <p:spPr>
          <a:xfrm>
            <a:off x="3189736" y="-853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73812" y="4675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02624" y="479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50696" y="5912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10636" y="79563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053832" y="88233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74488" y="36716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51024" y="78245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41888" y="8352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90656" y="25080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242584" y="19077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302480" y="21889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A1</a:t>
            </a:r>
            <a:endParaRPr lang="fr-FR" sz="12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2644" y="4527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A2</a:t>
            </a:r>
            <a:endParaRPr lang="fr-FR" sz="1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854652" y="84906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A3</a:t>
            </a:r>
            <a:endParaRPr lang="fr-FR" sz="12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990556" y="228100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</a:t>
            </a:r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624656" y="824846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</a:t>
            </a:r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564904" y="246930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</a:t>
            </a:r>
            <a:r>
              <a:rPr lang="fr-FR" sz="1200" b="1" dirty="0"/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68960" y="369685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</a:t>
            </a:r>
            <a:r>
              <a:rPr lang="fr-FR" sz="1200" b="1" dirty="0"/>
              <a:t>3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891228" y="865091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</a:t>
            </a:r>
            <a:r>
              <a:rPr lang="fr-FR" sz="1200" b="1" dirty="0"/>
              <a:t>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068960" y="805538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</a:t>
            </a:r>
            <a:r>
              <a:rPr lang="fr-FR" sz="1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416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Irène Till-Bottraud</dc:creator>
  <cp:lastModifiedBy>Irène Till-Bottraud</cp:lastModifiedBy>
  <cp:revision>4</cp:revision>
  <dcterms:created xsi:type="dcterms:W3CDTF">2013-12-03T10:26:11Z</dcterms:created>
  <dcterms:modified xsi:type="dcterms:W3CDTF">2013-12-03T10:53:19Z</dcterms:modified>
</cp:coreProperties>
</file>