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D027A3-6415-C26B-18B2-A4D7FD8CB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41ECFC-2D17-2B99-E3F3-BFE090F4E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08E799-C998-DA94-DD29-25288A2B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AF00-B5C6-4EA3-9B7B-4ED24E03FB8B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B20630-3FDD-07B7-EC89-E4D6B37A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424318-B646-8323-4529-4435E392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9056-12AA-4360-AA7B-6FAFA7402E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102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78755D-6282-AEEA-A581-AA250E84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940A173-991D-A360-186B-8A346AE8C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38B8A9-EE40-FD79-0063-188FEBA0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AF00-B5C6-4EA3-9B7B-4ED24E03FB8B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D9E38E-E6FD-FD73-1824-96EE556D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D5B37E-3504-4C3F-F53C-3C0527AB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9056-12AA-4360-AA7B-6FAFA7402E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913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CC8D29E-3DE6-660D-B4AC-ADA1ABB54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32CC17-48A7-1618-A72E-2CF96A9EC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01EDE9-1499-17E7-2291-33D36B48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AF00-B5C6-4EA3-9B7B-4ED24E03FB8B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0DE188-8E63-C7FB-5CBD-1ED8D1A2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B7B018-268B-C6A7-3D04-E06AB7D4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9056-12AA-4360-AA7B-6FAFA7402E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568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AF4971-09E8-1093-A48D-136D2A68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B25694-F9C8-77E6-4678-EE28B137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38373D-3730-E27C-B6F3-EC3ACBBC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AF00-B5C6-4EA3-9B7B-4ED24E03FB8B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12D1AC-35BB-FE55-6E9B-8FB50641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FECA73-377E-1374-2474-919150A0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9056-12AA-4360-AA7B-6FAFA7402E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24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FB4FEC-287E-1E91-8147-D4E68B9D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4E6714-280D-2EF9-1A48-0CD66EEDB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3FB020-8F8A-EBD6-9BDD-5E2B5417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AF00-B5C6-4EA3-9B7B-4ED24E03FB8B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01D2E2-0853-6B38-F615-AE2E86E8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41943A-E232-9996-452F-A7DBEFB6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9056-12AA-4360-AA7B-6FAFA7402E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413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63DCFD-163A-7CE2-5364-AE18DD31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B0F430-ED4E-4E73-85EB-A4608918B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6CC7B5B-1BF9-F480-5FA4-B8E19BFE4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4C0BC9-FA6B-91B2-EB5C-EEF498EC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AF00-B5C6-4EA3-9B7B-4ED24E03FB8B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D13B14-2325-118A-99AD-6ADCE52E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6EDB71-787E-6F90-1E0D-222C06BF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9056-12AA-4360-AA7B-6FAFA7402E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92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276E32-4F3D-957A-5813-FACEAC7A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C2BD7D-5675-61E3-95F3-2C093FA31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F47221-35EC-3B7F-AC3C-049008462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943FE10-73DE-234E-0097-F7DF68B0E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90BF53-6610-4EFA-CC75-3DD041794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F56A2B1-1875-B2D0-E707-D2D38C48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AF00-B5C6-4EA3-9B7B-4ED24E03FB8B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259ED33-4E5D-7DAB-152F-F4D6EE2F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3FD69A-B3C5-90D5-1CE7-8C2C2289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9056-12AA-4360-AA7B-6FAFA7402E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4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778A1A-6EB5-62DD-C267-E7D516C7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E5BBE6-1789-73A9-F4CF-B30FF20A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AF00-B5C6-4EA3-9B7B-4ED24E03FB8B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DEC6C4-109B-748A-A2F4-7B56624C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35C5CFE-BAF3-26DB-BF13-7EE5B2E0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9056-12AA-4360-AA7B-6FAFA7402E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00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880B9FA-FCC4-321A-C58C-561B176B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AF00-B5C6-4EA3-9B7B-4ED24E03FB8B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5A29FA-6A28-3DC4-720A-128EBB8E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26679-71BD-FB38-865C-11F7A4EA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9056-12AA-4360-AA7B-6FAFA7402E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875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6527F-6C3C-BEEC-6F60-C8543D87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371830-CF18-60AD-C16B-97B94EA8E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9A3C42-EB9C-1760-54B4-673F833DE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B230B3-4F14-EC89-3FC6-04851492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AF00-B5C6-4EA3-9B7B-4ED24E03FB8B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F5BDAA-D884-5D7F-8669-80260421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A7DC1A-9908-870D-2F0D-28EBB567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9056-12AA-4360-AA7B-6FAFA7402E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80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67FFA3-7958-3A49-1416-DFC743B3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36EE51D-9CA4-3AA9-D481-C48D836FE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DEA3071-7C60-98E1-09FC-07723F256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41A851-A3EE-F594-5FF4-A0419204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AF00-B5C6-4EA3-9B7B-4ED24E03FB8B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C945FB-3D72-85CB-9C8F-AFB5DF0D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72FF9E-4EBD-33A0-CA01-EA802B1F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39056-12AA-4360-AA7B-6FAFA7402E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35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E48D653-68B2-3E62-E607-A925216D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41BD42-3ADC-E00A-CA1D-BBBAF84E5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A5AFF-5AE7-742F-D972-51E402C4E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DAF00-B5C6-4EA3-9B7B-4ED24E03FB8B}" type="datetimeFigureOut">
              <a:rPr lang="it-IT" smtClean="0"/>
              <a:t>13/12/2023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E8BA21-BD2C-C00D-7FA5-5E3FD0C7F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E9BA7C-830E-E8E8-FC5F-E4C433658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39056-12AA-4360-AA7B-6FAFA7402E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375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0EFB7-0399-3E00-8A10-FD46CFCC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A11748-629D-2A6A-6F1F-9C7C6688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73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84DC656-0177-9828-7216-A197C09F2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49" y="1002825"/>
            <a:ext cx="8210550" cy="524827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C70893-B239-8E3D-7623-242D0CC5E6A9}"/>
              </a:ext>
            </a:extLst>
          </p:cNvPr>
          <p:cNvSpPr txBox="1"/>
          <p:nvPr/>
        </p:nvSpPr>
        <p:spPr>
          <a:xfrm>
            <a:off x="2734322" y="577049"/>
            <a:ext cx="226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screeplot</a:t>
            </a:r>
            <a:r>
              <a:rPr lang="it-IT" dirty="0"/>
              <a:t> </a:t>
            </a:r>
            <a:r>
              <a:rPr lang="it-IT" dirty="0" err="1"/>
              <a:t>sPCA</a:t>
            </a:r>
            <a:r>
              <a:rPr lang="it-IT" dirty="0"/>
              <a:t> Mullus</a:t>
            </a:r>
          </a:p>
        </p:txBody>
      </p:sp>
    </p:spTree>
    <p:extLst>
      <p:ext uri="{BB962C8B-B14F-4D97-AF65-F5344CB8AC3E}">
        <p14:creationId xmlns:p14="http://schemas.microsoft.com/office/powerpoint/2010/main" val="35137306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ANDRELLO</dc:creator>
  <cp:lastModifiedBy>MARCO ANDRELLO</cp:lastModifiedBy>
  <cp:revision>1</cp:revision>
  <dcterms:created xsi:type="dcterms:W3CDTF">2023-12-13T09:06:15Z</dcterms:created>
  <dcterms:modified xsi:type="dcterms:W3CDTF">2023-12-13T09:07:14Z</dcterms:modified>
</cp:coreProperties>
</file>