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1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C13B-838B-4210-9B8A-B243FA4A3558}" type="datetimeFigureOut">
              <a:rPr lang="it-IT" smtClean="0"/>
              <a:t>19/01/2024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F280-FC3D-4C62-8666-8088567C34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583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C13B-838B-4210-9B8A-B243FA4A3558}" type="datetimeFigureOut">
              <a:rPr lang="it-IT" smtClean="0"/>
              <a:t>19/01/2024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F280-FC3D-4C62-8666-8088567C34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129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C13B-838B-4210-9B8A-B243FA4A3558}" type="datetimeFigureOut">
              <a:rPr lang="it-IT" smtClean="0"/>
              <a:t>19/01/2024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F280-FC3D-4C62-8666-8088567C34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141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C13B-838B-4210-9B8A-B243FA4A3558}" type="datetimeFigureOut">
              <a:rPr lang="it-IT" smtClean="0"/>
              <a:t>19/01/2024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F280-FC3D-4C62-8666-8088567C34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917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C13B-838B-4210-9B8A-B243FA4A3558}" type="datetimeFigureOut">
              <a:rPr lang="it-IT" smtClean="0"/>
              <a:t>19/01/2024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F280-FC3D-4C62-8666-8088567C34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249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C13B-838B-4210-9B8A-B243FA4A3558}" type="datetimeFigureOut">
              <a:rPr lang="it-IT" smtClean="0"/>
              <a:t>19/01/2024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F280-FC3D-4C62-8666-8088567C34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48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C13B-838B-4210-9B8A-B243FA4A3558}" type="datetimeFigureOut">
              <a:rPr lang="it-IT" smtClean="0"/>
              <a:t>19/01/2024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F280-FC3D-4C62-8666-8088567C34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44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C13B-838B-4210-9B8A-B243FA4A3558}" type="datetimeFigureOut">
              <a:rPr lang="it-IT" smtClean="0"/>
              <a:t>19/01/2024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F280-FC3D-4C62-8666-8088567C34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62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C13B-838B-4210-9B8A-B243FA4A3558}" type="datetimeFigureOut">
              <a:rPr lang="it-IT" smtClean="0"/>
              <a:t>19/01/2024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F280-FC3D-4C62-8666-8088567C34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27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C13B-838B-4210-9B8A-B243FA4A3558}" type="datetimeFigureOut">
              <a:rPr lang="it-IT" smtClean="0"/>
              <a:t>19/01/2024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F280-FC3D-4C62-8666-8088567C34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71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C13B-838B-4210-9B8A-B243FA4A3558}" type="datetimeFigureOut">
              <a:rPr lang="it-IT" smtClean="0"/>
              <a:t>19/01/2024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F280-FC3D-4C62-8666-8088567C34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410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C13B-838B-4210-9B8A-B243FA4A3558}" type="datetimeFigureOut">
              <a:rPr lang="it-IT" smtClean="0"/>
              <a:t>19/01/2024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CF280-FC3D-4C62-8666-8088567C34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03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>
            <a:extLst>
              <a:ext uri="{FF2B5EF4-FFF2-40B4-BE49-F238E27FC236}">
                <a16:creationId xmlns:a16="http://schemas.microsoft.com/office/drawing/2014/main" id="{8B9AEF23-9126-8F95-DCB5-FCF37AD5E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52345"/>
            <a:ext cx="6858000" cy="2742329"/>
          </a:xfrm>
          <a:prstGeom prst="rect">
            <a:avLst/>
          </a:prstGeom>
          <a:ln>
            <a:noFill/>
          </a:ln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B7AB003-B567-956C-E6F5-A178BF27B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2742329"/>
          </a:xfrm>
          <a:prstGeom prst="rect">
            <a:avLst/>
          </a:prstGeom>
          <a:ln>
            <a:noFill/>
          </a:ln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07147DCC-8F08-2968-A8CE-509C34265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4553"/>
            <a:ext cx="6858000" cy="2742329"/>
          </a:xfrm>
          <a:prstGeom prst="rect">
            <a:avLst/>
          </a:prstGeom>
          <a:ln>
            <a:noFill/>
          </a:ln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D531962-5621-B719-ED5B-901DA82F58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9106"/>
            <a:ext cx="6858000" cy="274232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444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51F4050B-5C8B-7DB2-B9B4-742948C8A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63671"/>
            <a:ext cx="6858000" cy="2742329"/>
          </a:xfrm>
          <a:prstGeom prst="rect">
            <a:avLst/>
          </a:prstGeom>
          <a:ln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A33966E-9AFE-003A-7F4F-3C9C7C230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95"/>
            <a:ext cx="6858000" cy="2742329"/>
          </a:xfrm>
          <a:prstGeom prst="rect">
            <a:avLst/>
          </a:prstGeom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EC6A30B-EB71-C443-5499-E134EE285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5102"/>
            <a:ext cx="6858000" cy="2742329"/>
          </a:xfrm>
          <a:prstGeom prst="rect">
            <a:avLst/>
          </a:prstGeom>
          <a:ln>
            <a:noFill/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5999E4C-490C-206B-48ED-9FCAFBF9B9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3969"/>
            <a:ext cx="6858000" cy="274232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444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524FE44E-1784-DC0D-8F25-419ADB7AB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63671"/>
            <a:ext cx="6858000" cy="2742329"/>
          </a:xfrm>
          <a:prstGeom prst="rect">
            <a:avLst/>
          </a:prstGeom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D451422-BBAF-0F85-3355-D32F7E08D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2742329"/>
          </a:xfrm>
          <a:prstGeom prst="rect">
            <a:avLst/>
          </a:prstGeom>
          <a:ln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0376EAD-0A6C-67C9-E9D5-036ABF1D8C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8306"/>
            <a:ext cx="6858000" cy="2742329"/>
          </a:xfrm>
          <a:prstGeom prst="rect">
            <a:avLst/>
          </a:prstGeom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CB8738F-A8F5-F373-11BA-C5F8C92319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4803"/>
            <a:ext cx="6858000" cy="274232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293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63C043EA-F101-87E2-442A-FB602E04F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63671"/>
            <a:ext cx="6858000" cy="2742329"/>
          </a:xfrm>
          <a:prstGeom prst="rect">
            <a:avLst/>
          </a:prstGeom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EEA629D0-8E0C-50C7-AEBC-5EF6A8F77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2742329"/>
          </a:xfrm>
          <a:prstGeom prst="rect">
            <a:avLst/>
          </a:prstGeom>
          <a:ln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80512FC-7E9E-D437-CC74-30E5A9005E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6497"/>
            <a:ext cx="6858000" cy="2742329"/>
          </a:xfrm>
          <a:prstGeom prst="rect">
            <a:avLst/>
          </a:prstGeom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0667366-1EC2-C9C0-47B4-75B6E86EBC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2994"/>
            <a:ext cx="6858000" cy="274232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272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8A9CB623-ACB1-74A7-F9DD-74494EB66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63671"/>
            <a:ext cx="6858000" cy="2742329"/>
          </a:xfrm>
          <a:prstGeom prst="rect">
            <a:avLst/>
          </a:prstGeom>
          <a:ln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729FFF4-B743-D1A5-B8BD-9DC72A9D5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2742329"/>
          </a:xfrm>
          <a:prstGeom prst="rect">
            <a:avLst/>
          </a:prstGeom>
          <a:ln>
            <a:noFill/>
          </a:ln>
        </p:spPr>
      </p:pic>
      <p:pic>
        <p:nvPicPr>
          <p:cNvPr id="3" name="Immagine 2" descr="Immagine che contiene testo, mappa, atlante&#10;&#10;Descrizione generata automaticamente">
            <a:extLst>
              <a:ext uri="{FF2B5EF4-FFF2-40B4-BE49-F238E27FC236}">
                <a16:creationId xmlns:a16="http://schemas.microsoft.com/office/drawing/2014/main" id="{AE1578AE-9D5B-08CB-D82D-1EBA6DC80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2948414"/>
            <a:ext cx="6858000" cy="2742329"/>
          </a:xfrm>
          <a:prstGeom prst="rect">
            <a:avLst/>
          </a:prstGeom>
        </p:spPr>
      </p:pic>
      <p:pic>
        <p:nvPicPr>
          <p:cNvPr id="6" name="Immagine 5" descr="Immagine che contiene testo, mappa, atlante&#10;&#10;Descrizione generata automaticamente">
            <a:extLst>
              <a:ext uri="{FF2B5EF4-FFF2-40B4-BE49-F238E27FC236}">
                <a16:creationId xmlns:a16="http://schemas.microsoft.com/office/drawing/2014/main" id="{1F401F8C-6787-6C77-D374-A7E2D0520D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" y="5832994"/>
            <a:ext cx="6858000" cy="274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66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</TotalTime>
  <Words>0</Words>
  <Application>Microsoft Office PowerPoint</Application>
  <PresentationFormat>A4 (21x29,7 cm)</PresentationFormat>
  <Paragraphs>0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ANDRELLO</dc:creator>
  <cp:lastModifiedBy>MARCO ANDRELLO</cp:lastModifiedBy>
  <cp:revision>2</cp:revision>
  <dcterms:created xsi:type="dcterms:W3CDTF">2024-01-01T11:43:12Z</dcterms:created>
  <dcterms:modified xsi:type="dcterms:W3CDTF">2024-01-19T15:21:05Z</dcterms:modified>
</cp:coreProperties>
</file>