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21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13B-838B-4210-9B8A-B243FA4A3558}" type="datetimeFigureOut">
              <a:rPr lang="it-IT" smtClean="0"/>
              <a:t>01/01/2024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280-FC3D-4C62-8666-8088567C3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83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13B-838B-4210-9B8A-B243FA4A3558}" type="datetimeFigureOut">
              <a:rPr lang="it-IT" smtClean="0"/>
              <a:t>01/01/2024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280-FC3D-4C62-8666-8088567C3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129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13B-838B-4210-9B8A-B243FA4A3558}" type="datetimeFigureOut">
              <a:rPr lang="it-IT" smtClean="0"/>
              <a:t>01/01/2024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280-FC3D-4C62-8666-8088567C3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41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13B-838B-4210-9B8A-B243FA4A3558}" type="datetimeFigureOut">
              <a:rPr lang="it-IT" smtClean="0"/>
              <a:t>01/01/2024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280-FC3D-4C62-8666-8088567C3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917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13B-838B-4210-9B8A-B243FA4A3558}" type="datetimeFigureOut">
              <a:rPr lang="it-IT" smtClean="0"/>
              <a:t>01/01/2024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280-FC3D-4C62-8666-8088567C3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49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13B-838B-4210-9B8A-B243FA4A3558}" type="datetimeFigureOut">
              <a:rPr lang="it-IT" smtClean="0"/>
              <a:t>01/01/2024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280-FC3D-4C62-8666-8088567C3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48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13B-838B-4210-9B8A-B243FA4A3558}" type="datetimeFigureOut">
              <a:rPr lang="it-IT" smtClean="0"/>
              <a:t>01/01/2024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280-FC3D-4C62-8666-8088567C3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44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13B-838B-4210-9B8A-B243FA4A3558}" type="datetimeFigureOut">
              <a:rPr lang="it-IT" smtClean="0"/>
              <a:t>01/01/2024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280-FC3D-4C62-8666-8088567C3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2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13B-838B-4210-9B8A-B243FA4A3558}" type="datetimeFigureOut">
              <a:rPr lang="it-IT" smtClean="0"/>
              <a:t>01/01/2024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280-FC3D-4C62-8666-8088567C3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27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13B-838B-4210-9B8A-B243FA4A3558}" type="datetimeFigureOut">
              <a:rPr lang="it-IT" smtClean="0"/>
              <a:t>01/01/2024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280-FC3D-4C62-8666-8088567C3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71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13B-838B-4210-9B8A-B243FA4A3558}" type="datetimeFigureOut">
              <a:rPr lang="it-IT" smtClean="0"/>
              <a:t>01/01/2024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F280-FC3D-4C62-8666-8088567C3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10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C13B-838B-4210-9B8A-B243FA4A3558}" type="datetimeFigureOut">
              <a:rPr lang="it-IT" smtClean="0"/>
              <a:t>01/01/2024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CF280-FC3D-4C62-8666-8088567C34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3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8B9AEF23-9126-8F95-DCB5-FCF37AD5E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2345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B7AB003-B567-956C-E6F5-A178BF27B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7147DCC-8F08-2968-A8CE-509C34265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4553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D531962-5621-B719-ED5B-901DA82F58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106"/>
            <a:ext cx="6858000" cy="27423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444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51F4050B-5C8B-7DB2-B9B4-742948C8A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3671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A33966E-9AFE-003A-7F4F-3C9C7C230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5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EC6A30B-EB71-C443-5499-E134EE285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5102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5999E4C-490C-206B-48ED-9FCAFBF9B9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969"/>
            <a:ext cx="6858000" cy="27423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44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524FE44E-1784-DC0D-8F25-419ADB7AB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3671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D451422-BBAF-0F85-3355-D32F7E08D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0376EAD-0A6C-67C9-E9D5-036ABF1D8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8306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CB8738F-A8F5-F373-11BA-C5F8C92319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4803"/>
            <a:ext cx="6858000" cy="27423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93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63C043EA-F101-87E2-442A-FB602E04F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3671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EA629D0-8E0C-50C7-AEBC-5EF6A8F77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80512FC-7E9E-D437-CC74-30E5A9005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6497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0667366-1EC2-C9C0-47B4-75B6E86EBC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2994"/>
            <a:ext cx="6858000" cy="27423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272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8A9CB623-ACB1-74A7-F9DD-74494EB66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3671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729FFF4-B743-D1A5-B8BD-9DC72A9D5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1678FEF-F311-D8A9-5C30-83C4609FD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6497"/>
            <a:ext cx="6858000" cy="2742329"/>
          </a:xfrm>
          <a:prstGeom prst="rect">
            <a:avLst/>
          </a:prstGeom>
          <a:ln>
            <a:noFill/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52391C1-4241-B8CE-BBA8-1EA9C11E7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2994"/>
            <a:ext cx="6858000" cy="27423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766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0</Words>
  <Application>Microsoft Office PowerPoint</Application>
  <PresentationFormat>A4 (21x29,7 cm)</PresentationFormat>
  <Paragraphs>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ANDRELLO</dc:creator>
  <cp:lastModifiedBy>MARCO ANDRELLO</cp:lastModifiedBy>
  <cp:revision>1</cp:revision>
  <dcterms:created xsi:type="dcterms:W3CDTF">2024-01-01T11:43:12Z</dcterms:created>
  <dcterms:modified xsi:type="dcterms:W3CDTF">2024-01-01T11:58:40Z</dcterms:modified>
</cp:coreProperties>
</file>