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2" r:id="rId3"/>
    <p:sldId id="264" r:id="rId4"/>
    <p:sldId id="265" r:id="rId5"/>
    <p:sldId id="266" r:id="rId6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6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35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2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77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9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9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34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81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3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79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DA72-4201-4B2E-8C81-5AB4681A7B9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963F-F9AE-46DB-BD47-2BE12CB0DD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92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0" y="-2"/>
            <a:ext cx="12952179" cy="5966697"/>
            <a:chOff x="0" y="-2"/>
            <a:chExt cx="12952179" cy="5966697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8546"/>
              <a:ext cx="4317393" cy="57581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393" y="208545"/>
              <a:ext cx="4317393" cy="57581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786" y="208546"/>
              <a:ext cx="4317393" cy="5758149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ZoneTexte 4"/>
            <p:cNvSpPr txBox="1"/>
            <p:nvPr/>
          </p:nvSpPr>
          <p:spPr>
            <a:xfrm>
              <a:off x="0" y="-2"/>
              <a:ext cx="115342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(a)							 </a:t>
              </a:r>
              <a:r>
                <a:rPr lang="it-IT" sz="2000" dirty="0" smtClean="0"/>
                <a:t>		   (</a:t>
              </a:r>
              <a:r>
                <a:rPr lang="it-IT" sz="2000" dirty="0"/>
                <a:t>b</a:t>
              </a:r>
              <a:r>
                <a:rPr lang="it-IT" sz="2000" dirty="0" smtClean="0"/>
                <a:t>)									    (c)</a:t>
              </a:r>
              <a:endParaRPr lang="it-IT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60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8402"/>
            <a:ext cx="11430000" cy="5580035"/>
            <a:chOff x="0" y="8402"/>
            <a:chExt cx="11430000" cy="558003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11119"/>
              <a:ext cx="2877318" cy="287731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3" y="8402"/>
              <a:ext cx="2877318" cy="2877318"/>
            </a:xfrm>
            <a:prstGeom prst="rect">
              <a:avLst/>
            </a:prstGeom>
          </p:spPr>
        </p:pic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404" y="48126"/>
              <a:ext cx="7941476" cy="5494363"/>
            </a:xfrm>
            <a:prstGeom prst="rect">
              <a:avLst/>
            </a:prstGeom>
          </p:spPr>
        </p:pic>
        <p:sp>
          <p:nvSpPr>
            <p:cNvPr id="6" name="ZoneTexte 4"/>
            <p:cNvSpPr txBox="1"/>
            <p:nvPr/>
          </p:nvSpPr>
          <p:spPr>
            <a:xfrm>
              <a:off x="0" y="48126"/>
              <a:ext cx="11430000" cy="31085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(a</a:t>
              </a:r>
              <a:r>
                <a:rPr lang="it-IT" sz="1400" dirty="0" smtClean="0"/>
                <a:t>)					</a:t>
              </a:r>
              <a:r>
                <a:rPr lang="it-IT" sz="1400" dirty="0"/>
                <a:t>	</a:t>
              </a:r>
              <a:r>
                <a:rPr lang="it-IT" sz="1400" dirty="0" smtClean="0"/>
                <a:t>(c)						(e)						(g)</a:t>
              </a:r>
            </a:p>
            <a:p>
              <a:endParaRPr lang="it-IT" sz="1400" dirty="0"/>
            </a:p>
            <a:p>
              <a:endParaRPr lang="it-IT" sz="1400" dirty="0" smtClean="0"/>
            </a:p>
            <a:p>
              <a:endParaRPr lang="it-IT" sz="1400" dirty="0"/>
            </a:p>
            <a:p>
              <a:endParaRPr lang="it-IT" sz="1400" dirty="0" smtClean="0"/>
            </a:p>
            <a:p>
              <a:endParaRPr lang="it-IT" sz="1400" dirty="0"/>
            </a:p>
            <a:p>
              <a:endParaRPr lang="it-IT" sz="1400" dirty="0" smtClean="0"/>
            </a:p>
            <a:p>
              <a:endParaRPr lang="it-IT" sz="1400" dirty="0"/>
            </a:p>
            <a:p>
              <a:endParaRPr lang="it-IT" sz="1400" dirty="0" smtClean="0"/>
            </a:p>
            <a:p>
              <a:endParaRPr lang="it-IT" sz="1400" dirty="0"/>
            </a:p>
            <a:p>
              <a:endParaRPr lang="it-IT" sz="1400" dirty="0"/>
            </a:p>
            <a:p>
              <a:endParaRPr lang="it-IT" sz="1400" dirty="0" smtClean="0"/>
            </a:p>
            <a:p>
              <a:endParaRPr lang="it-IT" sz="1400" dirty="0" smtClean="0"/>
            </a:p>
            <a:p>
              <a:r>
                <a:rPr lang="it-IT" sz="1400" dirty="0" smtClean="0"/>
                <a:t>(</a:t>
              </a:r>
              <a:r>
                <a:rPr lang="it-IT" sz="1400" dirty="0"/>
                <a:t>b</a:t>
              </a:r>
              <a:r>
                <a:rPr lang="it-IT" sz="1400" dirty="0" smtClean="0"/>
                <a:t>)						(d)						(f)						(h)</a:t>
              </a:r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1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211382"/>
            <a:ext cx="11995083" cy="5779012"/>
            <a:chOff x="0" y="211382"/>
            <a:chExt cx="11995083" cy="5779012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56" y="211382"/>
              <a:ext cx="9637127" cy="5779012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1382"/>
              <a:ext cx="2877318" cy="2877318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49878"/>
              <a:ext cx="2877318" cy="2877318"/>
            </a:xfrm>
            <a:prstGeom prst="rect">
              <a:avLst/>
            </a:prstGeom>
          </p:spPr>
        </p:pic>
        <p:sp>
          <p:nvSpPr>
            <p:cNvPr id="6" name="ZoneTexte 4"/>
            <p:cNvSpPr txBox="1"/>
            <p:nvPr/>
          </p:nvSpPr>
          <p:spPr>
            <a:xfrm>
              <a:off x="45720" y="291966"/>
              <a:ext cx="11430000" cy="31085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(a</a:t>
              </a:r>
              <a:r>
                <a:rPr lang="it-IT" sz="1400" dirty="0" smtClean="0"/>
                <a:t>)					</a:t>
              </a:r>
              <a:r>
                <a:rPr lang="it-IT" sz="1400" dirty="0"/>
                <a:t>	</a:t>
              </a:r>
              <a:r>
                <a:rPr lang="it-IT" sz="1400" dirty="0" smtClean="0"/>
                <a:t>(c)							(e)							(g)</a:t>
              </a:r>
            </a:p>
            <a:p>
              <a:endParaRPr lang="it-IT" sz="1400" dirty="0"/>
            </a:p>
            <a:p>
              <a:endParaRPr lang="it-IT" sz="1400" dirty="0" smtClean="0"/>
            </a:p>
            <a:p>
              <a:endParaRPr lang="it-IT" sz="1400" dirty="0"/>
            </a:p>
            <a:p>
              <a:endParaRPr lang="it-IT" sz="1400" dirty="0" smtClean="0"/>
            </a:p>
            <a:p>
              <a:endParaRPr lang="it-IT" sz="1400" dirty="0"/>
            </a:p>
            <a:p>
              <a:endParaRPr lang="it-IT" sz="1400" dirty="0" smtClean="0"/>
            </a:p>
            <a:p>
              <a:endParaRPr lang="it-IT" sz="1400" dirty="0"/>
            </a:p>
            <a:p>
              <a:endParaRPr lang="it-IT" sz="1400" dirty="0" smtClean="0"/>
            </a:p>
            <a:p>
              <a:endParaRPr lang="it-IT" sz="1400" dirty="0"/>
            </a:p>
            <a:p>
              <a:endParaRPr lang="it-IT" sz="1400" dirty="0"/>
            </a:p>
            <a:p>
              <a:endParaRPr lang="it-IT" sz="1400" dirty="0" smtClean="0"/>
            </a:p>
            <a:p>
              <a:endParaRPr lang="it-IT" sz="1400" dirty="0" smtClean="0"/>
            </a:p>
            <a:p>
              <a:r>
                <a:rPr lang="it-IT" sz="1400" dirty="0" smtClean="0"/>
                <a:t>(</a:t>
              </a:r>
              <a:r>
                <a:rPr lang="it-IT" sz="1400" dirty="0"/>
                <a:t>b</a:t>
              </a:r>
              <a:r>
                <a:rPr lang="it-IT" sz="1400" dirty="0" smtClean="0"/>
                <a:t>)						(d)							(f)							(h)</a:t>
              </a:r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27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0" y="347464"/>
            <a:ext cx="3599695" cy="3599695"/>
          </a:xfrm>
          <a:prstGeom prst="rect">
            <a:avLst/>
          </a:prstGeom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35" y="347463"/>
            <a:ext cx="3599695" cy="3599695"/>
          </a:xfrm>
          <a:prstGeom prst="rect">
            <a:avLst/>
          </a:prstGeom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" y="4566918"/>
            <a:ext cx="3599695" cy="3599695"/>
          </a:xfrm>
          <a:prstGeom prst="rect">
            <a:avLst/>
          </a:prstGeom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34" y="4566918"/>
            <a:ext cx="3599695" cy="3599695"/>
          </a:xfrm>
          <a:prstGeom prst="rect">
            <a:avLst/>
          </a:prstGeom>
          <a:ln>
            <a:noFill/>
          </a:ln>
        </p:spPr>
      </p:pic>
      <p:sp>
        <p:nvSpPr>
          <p:cNvPr id="8" name="ZoneTexte 4"/>
          <p:cNvSpPr txBox="1"/>
          <p:nvPr/>
        </p:nvSpPr>
        <p:spPr>
          <a:xfrm>
            <a:off x="417886" y="262796"/>
            <a:ext cx="778764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it-IT" dirty="0" smtClean="0"/>
              <a:t>(a)									(b)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(c)									(d) </a:t>
            </a:r>
          </a:p>
        </p:txBody>
      </p:sp>
    </p:spTree>
    <p:extLst>
      <p:ext uri="{BB962C8B-B14F-4D97-AF65-F5344CB8AC3E}">
        <p14:creationId xmlns:p14="http://schemas.microsoft.com/office/powerpoint/2010/main" val="140978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0" y="0"/>
            <a:ext cx="8861094" cy="8803572"/>
            <a:chOff x="0" y="0"/>
            <a:chExt cx="8861094" cy="880357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382000" cy="838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077"/>
            <a:stretch/>
          </p:blipFill>
          <p:spPr>
            <a:xfrm>
              <a:off x="601475" y="6954513"/>
              <a:ext cx="5398019" cy="913529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546946" y="706585"/>
              <a:ext cx="2185717" cy="1851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it-IT" sz="1400" dirty="0" smtClean="0"/>
                <a:t> S, </a:t>
              </a:r>
              <a:r>
                <a:rPr lang="it-IT" sz="1400" i="1" dirty="0" smtClean="0"/>
                <a:t>µ</a:t>
              </a:r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G</a:t>
              </a:r>
              <a:r>
                <a:rPr lang="it-IT" sz="1400" baseline="30000" dirty="0" smtClean="0"/>
                <a:t>-</a:t>
              </a:r>
              <a:r>
                <a:rPr lang="it-IT" sz="1400" dirty="0" smtClean="0"/>
                <a:t>, </a:t>
              </a:r>
              <a:r>
                <a:rPr lang="it-IT" sz="1400" i="1" dirty="0"/>
                <a:t>µ</a:t>
              </a:r>
              <a:endParaRPr lang="fr-FR" sz="1400" i="1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G</a:t>
              </a:r>
              <a:r>
                <a:rPr lang="it-IT" sz="1400" baseline="30000" dirty="0" smtClean="0"/>
                <a:t>=</a:t>
              </a:r>
              <a:r>
                <a:rPr lang="it-IT" sz="1400" dirty="0" smtClean="0"/>
                <a:t>, </a:t>
              </a:r>
              <a:r>
                <a:rPr lang="it-IT" sz="1400" i="1" dirty="0"/>
                <a:t>µ</a:t>
              </a:r>
              <a:endParaRPr lang="fr-FR" sz="1400" i="1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G</a:t>
              </a:r>
              <a:r>
                <a:rPr lang="it-IT" sz="1400" baseline="30000" dirty="0" smtClean="0"/>
                <a:t>+</a:t>
              </a:r>
              <a:r>
                <a:rPr lang="it-IT" sz="1400" dirty="0" smtClean="0"/>
                <a:t>, </a:t>
              </a:r>
              <a:r>
                <a:rPr lang="it-IT" sz="1400" i="1" dirty="0"/>
                <a:t>µ</a:t>
              </a:r>
              <a:endParaRPr lang="fr-FR" sz="1400" i="1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F</a:t>
              </a:r>
              <a:r>
                <a:rPr lang="it-IT" sz="1400" baseline="-25000" dirty="0" smtClean="0"/>
                <a:t>0</a:t>
              </a:r>
              <a:r>
                <a:rPr lang="it-IT" sz="1400" dirty="0" smtClean="0"/>
                <a:t>, </a:t>
              </a:r>
              <a:r>
                <a:rPr lang="it-IT" sz="1400" i="1" dirty="0"/>
                <a:t>µ</a:t>
              </a:r>
              <a:endParaRPr lang="fr-FR" sz="1400" i="1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      F</a:t>
              </a:r>
              <a:r>
                <a:rPr lang="it-IT" sz="1400" baseline="-25000" dirty="0" smtClean="0"/>
                <a:t>1</a:t>
              </a:r>
              <a:r>
                <a:rPr lang="it-IT" sz="1400" dirty="0" smtClean="0"/>
                <a:t>, </a:t>
              </a:r>
              <a:r>
                <a:rPr lang="it-IT" sz="1400" i="1" dirty="0"/>
                <a:t>µ</a:t>
              </a:r>
              <a:endParaRPr lang="fr-FR" sz="1400" i="1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            F</a:t>
              </a:r>
              <a:r>
                <a:rPr lang="it-IT" sz="1400" baseline="-25000" dirty="0" smtClean="0"/>
                <a:t>2</a:t>
              </a:r>
              <a:r>
                <a:rPr lang="it-IT" sz="1400" dirty="0" smtClean="0"/>
                <a:t>, </a:t>
              </a:r>
              <a:r>
                <a:rPr lang="it-IT" sz="1400" i="1" dirty="0" smtClean="0"/>
                <a:t>µ</a:t>
              </a:r>
              <a:endParaRPr lang="fr-FR" sz="1400" i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273054" y="2424147"/>
              <a:ext cx="2185717" cy="1784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it-IT" sz="1400" dirty="0" smtClean="0"/>
                <a:t> S, </a:t>
              </a:r>
              <a:r>
                <a:rPr lang="it-IT" sz="1400" i="1" dirty="0" smtClean="0"/>
                <a:t>E</a:t>
              </a:r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G</a:t>
              </a:r>
              <a:r>
                <a:rPr lang="it-IT" sz="1400" baseline="30000" dirty="0" smtClean="0"/>
                <a:t>-</a:t>
              </a:r>
              <a:r>
                <a:rPr lang="it-IT" sz="1400" dirty="0" smtClean="0"/>
                <a:t>, </a:t>
              </a:r>
              <a:r>
                <a:rPr lang="it-IT" sz="1400" i="1" dirty="0"/>
                <a:t>E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G</a:t>
              </a:r>
              <a:r>
                <a:rPr lang="it-IT" sz="1400" baseline="30000" dirty="0" smtClean="0"/>
                <a:t>=</a:t>
              </a:r>
              <a:r>
                <a:rPr lang="it-IT" sz="1400" dirty="0" smtClean="0"/>
                <a:t>, </a:t>
              </a:r>
              <a:r>
                <a:rPr lang="it-IT" sz="1400" i="1" dirty="0"/>
                <a:t>E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G</a:t>
              </a:r>
              <a:r>
                <a:rPr lang="it-IT" sz="1400" baseline="30000" dirty="0" smtClean="0"/>
                <a:t>+</a:t>
              </a:r>
              <a:r>
                <a:rPr lang="it-IT" sz="1400" dirty="0" smtClean="0"/>
                <a:t>, </a:t>
              </a:r>
              <a:r>
                <a:rPr lang="it-IT" sz="1400" i="1" dirty="0"/>
                <a:t>E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F</a:t>
              </a:r>
              <a:r>
                <a:rPr lang="it-IT" sz="1400" baseline="-25000" dirty="0" smtClean="0"/>
                <a:t>0</a:t>
              </a:r>
              <a:r>
                <a:rPr lang="it-IT" sz="1400" dirty="0" smtClean="0"/>
                <a:t>, </a:t>
              </a:r>
              <a:r>
                <a:rPr lang="it-IT" sz="1400" i="1" dirty="0"/>
                <a:t>E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      F</a:t>
              </a:r>
              <a:r>
                <a:rPr lang="it-IT" sz="1400" baseline="-25000" dirty="0" smtClean="0"/>
                <a:t>1</a:t>
              </a:r>
              <a:r>
                <a:rPr lang="it-IT" sz="1400" dirty="0" smtClean="0"/>
                <a:t>, </a:t>
              </a:r>
              <a:r>
                <a:rPr lang="it-IT" sz="1400" i="1" dirty="0"/>
                <a:t>E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             F</a:t>
              </a:r>
              <a:r>
                <a:rPr lang="it-IT" sz="1400" baseline="-25000" dirty="0" smtClean="0"/>
                <a:t>2</a:t>
              </a:r>
              <a:r>
                <a:rPr lang="it-IT" sz="1400" dirty="0" smtClean="0"/>
                <a:t>, </a:t>
              </a:r>
              <a:r>
                <a:rPr lang="it-IT" sz="1400" i="1" dirty="0"/>
                <a:t>E</a:t>
              </a:r>
              <a:endParaRPr lang="fr-FR" sz="1400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922961" y="4155141"/>
              <a:ext cx="2185717" cy="1784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it-IT" sz="1400" dirty="0" smtClean="0"/>
                <a:t> S, </a:t>
              </a:r>
              <a:r>
                <a:rPr lang="it-IT" sz="1400" i="1" dirty="0" smtClean="0"/>
                <a:t>CV</a:t>
              </a:r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G</a:t>
              </a:r>
              <a:r>
                <a:rPr lang="it-IT" sz="1400" baseline="30000" dirty="0" smtClean="0"/>
                <a:t>-</a:t>
              </a:r>
              <a:r>
                <a:rPr lang="it-IT" sz="1400" dirty="0" smtClean="0"/>
                <a:t>, </a:t>
              </a:r>
              <a:r>
                <a:rPr lang="it-IT" sz="1400" i="1" dirty="0"/>
                <a:t>CV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G</a:t>
              </a:r>
              <a:r>
                <a:rPr lang="it-IT" sz="1400" baseline="30000" dirty="0" smtClean="0"/>
                <a:t>=</a:t>
              </a:r>
              <a:r>
                <a:rPr lang="it-IT" sz="1400" dirty="0" smtClean="0"/>
                <a:t>, </a:t>
              </a:r>
              <a:r>
                <a:rPr lang="it-IT" sz="1400" i="1" dirty="0"/>
                <a:t>CV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G</a:t>
              </a:r>
              <a:r>
                <a:rPr lang="it-IT" sz="1400" baseline="30000" dirty="0" smtClean="0"/>
                <a:t>+</a:t>
              </a:r>
              <a:r>
                <a:rPr lang="it-IT" sz="1400" dirty="0" smtClean="0"/>
                <a:t>, </a:t>
              </a:r>
              <a:r>
                <a:rPr lang="it-IT" sz="1400" i="1" dirty="0"/>
                <a:t>CV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F</a:t>
              </a:r>
              <a:r>
                <a:rPr lang="it-IT" sz="1400" baseline="-25000" dirty="0" smtClean="0"/>
                <a:t>0</a:t>
              </a:r>
              <a:r>
                <a:rPr lang="it-IT" sz="1400" dirty="0" smtClean="0"/>
                <a:t>, </a:t>
              </a:r>
              <a:r>
                <a:rPr lang="it-IT" sz="1400" i="1" dirty="0"/>
                <a:t>CV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      F</a:t>
              </a:r>
              <a:r>
                <a:rPr lang="it-IT" sz="1400" baseline="-25000" dirty="0" smtClean="0"/>
                <a:t>1</a:t>
              </a:r>
              <a:r>
                <a:rPr lang="it-IT" sz="1400" dirty="0" smtClean="0"/>
                <a:t>, </a:t>
              </a:r>
              <a:r>
                <a:rPr lang="it-IT" sz="1400" i="1" dirty="0"/>
                <a:t>CV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            F</a:t>
              </a:r>
              <a:r>
                <a:rPr lang="it-IT" sz="1400" baseline="-25000" dirty="0" smtClean="0"/>
                <a:t>2</a:t>
              </a:r>
              <a:r>
                <a:rPr lang="it-IT" sz="1400" dirty="0" smtClean="0"/>
                <a:t>, </a:t>
              </a:r>
              <a:r>
                <a:rPr lang="it-IT" sz="1400" i="1" dirty="0"/>
                <a:t>CV</a:t>
              </a:r>
              <a:endParaRPr lang="fr-FR" sz="14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715884" y="5868670"/>
              <a:ext cx="2185717" cy="1784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it-IT" sz="1400" dirty="0" smtClean="0"/>
                <a:t> S, </a:t>
              </a:r>
              <a:r>
                <a:rPr lang="el-GR" sz="1400" i="1" dirty="0" smtClean="0"/>
                <a:t>ρ</a:t>
              </a:r>
              <a:endParaRPr lang="it-IT" sz="1400" i="1" dirty="0" smtClean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G</a:t>
              </a:r>
              <a:r>
                <a:rPr lang="it-IT" sz="1400" baseline="30000" dirty="0" smtClean="0"/>
                <a:t>-</a:t>
              </a:r>
              <a:r>
                <a:rPr lang="it-IT" sz="1400" dirty="0" smtClean="0"/>
                <a:t>, </a:t>
              </a:r>
              <a:r>
                <a:rPr lang="el-GR" sz="1400" i="1" dirty="0"/>
                <a:t>ρ</a:t>
              </a:r>
              <a:endParaRPr lang="fr-FR" sz="1400" dirty="0" smtClean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G</a:t>
              </a:r>
              <a:r>
                <a:rPr lang="it-IT" sz="1400" baseline="30000" dirty="0" smtClean="0"/>
                <a:t>=</a:t>
              </a:r>
              <a:r>
                <a:rPr lang="it-IT" sz="1400" dirty="0" smtClean="0"/>
                <a:t>, </a:t>
              </a:r>
              <a:r>
                <a:rPr lang="el-GR" sz="1400" i="1" dirty="0"/>
                <a:t>ρ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G</a:t>
              </a:r>
              <a:r>
                <a:rPr lang="it-IT" sz="1400" baseline="30000" dirty="0" smtClean="0"/>
                <a:t>+</a:t>
              </a:r>
              <a:r>
                <a:rPr lang="it-IT" sz="1400" dirty="0" smtClean="0"/>
                <a:t>, </a:t>
              </a:r>
              <a:r>
                <a:rPr lang="el-GR" sz="1400" i="1" dirty="0"/>
                <a:t>ρ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F</a:t>
              </a:r>
              <a:r>
                <a:rPr lang="it-IT" sz="1400" baseline="-25000" dirty="0" smtClean="0"/>
                <a:t>0</a:t>
              </a:r>
              <a:r>
                <a:rPr lang="it-IT" sz="1400" dirty="0" smtClean="0"/>
                <a:t>, </a:t>
              </a:r>
              <a:r>
                <a:rPr lang="el-GR" sz="1400" i="1" dirty="0"/>
                <a:t>ρ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       F</a:t>
              </a:r>
              <a:r>
                <a:rPr lang="it-IT" sz="1400" baseline="-25000" dirty="0" smtClean="0"/>
                <a:t>1</a:t>
              </a:r>
              <a:r>
                <a:rPr lang="it-IT" sz="1400" dirty="0" smtClean="0"/>
                <a:t>, </a:t>
              </a:r>
              <a:r>
                <a:rPr lang="el-GR" sz="1400" i="1" dirty="0"/>
                <a:t>ρ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                                     F</a:t>
              </a:r>
              <a:r>
                <a:rPr lang="it-IT" sz="1400" baseline="-25000" dirty="0" smtClean="0"/>
                <a:t>2</a:t>
              </a:r>
              <a:r>
                <a:rPr lang="it-IT" sz="1400" dirty="0" smtClean="0"/>
                <a:t>, </a:t>
              </a:r>
              <a:r>
                <a:rPr lang="el-GR" sz="1400" i="1" dirty="0"/>
                <a:t>ρ</a:t>
              </a:r>
              <a:endParaRPr lang="fr-FR" sz="14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2460973" y="2468908"/>
              <a:ext cx="528965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4189628" y="4191000"/>
              <a:ext cx="3561001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5918283" y="5913092"/>
              <a:ext cx="1832346" cy="221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5918283" y="627017"/>
              <a:ext cx="0" cy="528607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4189628" y="613950"/>
              <a:ext cx="1372" cy="35770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2460973" y="653133"/>
              <a:ext cx="1372" cy="181577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1350508" y="421572"/>
              <a:ext cx="7510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 </a:t>
              </a:r>
              <a:r>
                <a:rPr lang="it-IT" sz="1400" dirty="0" smtClean="0"/>
                <a:t>Means                       Elasticities                  Temporal variability     Temporal correlations</a:t>
              </a:r>
              <a:endParaRPr lang="fr-FR" sz="1400" dirty="0"/>
            </a:p>
          </p:txBody>
        </p:sp>
        <p:sp>
          <p:nvSpPr>
            <p:cNvPr id="38" name="ZoneTexte 37"/>
            <p:cNvSpPr txBox="1"/>
            <p:nvPr/>
          </p:nvSpPr>
          <p:spPr>
            <a:xfrm rot="5400000">
              <a:off x="4065026" y="4879002"/>
              <a:ext cx="7510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 </a:t>
              </a:r>
              <a:r>
                <a:rPr lang="it-IT" sz="1400" dirty="0" smtClean="0"/>
                <a:t>Means                          Elasticities                 Temporal variability     Temporal correlations</a:t>
              </a:r>
              <a:endParaRPr lang="fr-FR" sz="14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009413" y="6700433"/>
              <a:ext cx="3096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Spearman’s correlation coefficient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40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141</Words>
  <Application>Microsoft Office PowerPoint</Application>
  <PresentationFormat>Personnalisé</PresentationFormat>
  <Paragraphs>76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Andrello</dc:creator>
  <cp:lastModifiedBy>Marco Andrello</cp:lastModifiedBy>
  <cp:revision>35</cp:revision>
  <dcterms:created xsi:type="dcterms:W3CDTF">2019-06-14T14:51:11Z</dcterms:created>
  <dcterms:modified xsi:type="dcterms:W3CDTF">2019-10-23T09:11:27Z</dcterms:modified>
</cp:coreProperties>
</file>