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20" d="100"/>
          <a:sy n="120" d="100"/>
        </p:scale>
        <p:origin x="1428" y="-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AA5B-2F21-4810-B384-0CF3DC055753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3F6D-EB54-4DCC-B697-740ECEDF2E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058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AA5B-2F21-4810-B384-0CF3DC055753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3F6D-EB54-4DCC-B697-740ECEDF2E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0651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AA5B-2F21-4810-B384-0CF3DC055753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3F6D-EB54-4DCC-B697-740ECEDF2E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254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AA5B-2F21-4810-B384-0CF3DC055753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3F6D-EB54-4DCC-B697-740ECEDF2E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82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AA5B-2F21-4810-B384-0CF3DC055753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3F6D-EB54-4DCC-B697-740ECEDF2E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0038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AA5B-2F21-4810-B384-0CF3DC055753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3F6D-EB54-4DCC-B697-740ECEDF2E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753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AA5B-2F21-4810-B384-0CF3DC055753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3F6D-EB54-4DCC-B697-740ECEDF2E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303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AA5B-2F21-4810-B384-0CF3DC055753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3F6D-EB54-4DCC-B697-740ECEDF2E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757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AA5B-2F21-4810-B384-0CF3DC055753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3F6D-EB54-4DCC-B697-740ECEDF2E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99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AA5B-2F21-4810-B384-0CF3DC055753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3F6D-EB54-4DCC-B697-740ECEDF2E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595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AA5B-2F21-4810-B384-0CF3DC055753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3F6D-EB54-4DCC-B697-740ECEDF2E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3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1AA5B-2F21-4810-B384-0CF3DC055753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53F6D-EB54-4DCC-B697-740ECEDF2E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156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-472440" y="2133600"/>
            <a:ext cx="8503920" cy="4716364"/>
            <a:chOff x="-472440" y="2133600"/>
            <a:chExt cx="8503920" cy="4716364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9260" y="6104035"/>
              <a:ext cx="4343400" cy="74592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72440" y="2133600"/>
              <a:ext cx="4343400" cy="4343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8080" y="2133600"/>
              <a:ext cx="4343400" cy="4343400"/>
            </a:xfrm>
            <a:prstGeom prst="rect">
              <a:avLst/>
            </a:prstGeom>
            <a:ln>
              <a:noFill/>
            </a:ln>
          </p:spPr>
        </p:pic>
        <p:sp>
          <p:nvSpPr>
            <p:cNvPr id="8" name="ZoneTexte 7"/>
            <p:cNvSpPr txBox="1"/>
            <p:nvPr/>
          </p:nvSpPr>
          <p:spPr>
            <a:xfrm>
              <a:off x="-472440" y="2133600"/>
              <a:ext cx="8503920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 smtClean="0"/>
                <a:t>(a) 					</a:t>
              </a:r>
              <a:r>
                <a:rPr lang="it-IT" sz="1200" dirty="0" smtClean="0"/>
                <a:t>(c)				     (e)</a:t>
              </a:r>
              <a:r>
                <a:rPr lang="it-IT" sz="1200" dirty="0" smtClean="0"/>
                <a:t>					</a:t>
              </a:r>
              <a:r>
                <a:rPr lang="it-IT" sz="1200" dirty="0" smtClean="0"/>
                <a:t>(g)</a:t>
              </a:r>
              <a:endParaRPr lang="it-IT" sz="1200" dirty="0" smtClean="0"/>
            </a:p>
            <a:p>
              <a:endParaRPr lang="it-IT" sz="1200" dirty="0" smtClean="0"/>
            </a:p>
            <a:p>
              <a:endParaRPr lang="it-IT" sz="1200" dirty="0"/>
            </a:p>
            <a:p>
              <a:endParaRPr lang="it-IT" sz="1200" dirty="0" smtClean="0"/>
            </a:p>
            <a:p>
              <a:endParaRPr lang="it-IT" sz="1200" dirty="0"/>
            </a:p>
            <a:p>
              <a:endParaRPr lang="it-IT" sz="1200" dirty="0" smtClean="0"/>
            </a:p>
            <a:p>
              <a:endParaRPr lang="it-IT" sz="1200" dirty="0"/>
            </a:p>
            <a:p>
              <a:endParaRPr lang="it-IT" sz="1200" dirty="0" smtClean="0"/>
            </a:p>
            <a:p>
              <a:endParaRPr lang="it-IT" sz="1200" dirty="0"/>
            </a:p>
            <a:p>
              <a:endParaRPr lang="it-IT" sz="1200" dirty="0" smtClean="0"/>
            </a:p>
            <a:p>
              <a:endParaRPr lang="it-IT" sz="1200" dirty="0"/>
            </a:p>
            <a:p>
              <a:endParaRPr lang="it-IT" sz="1200" dirty="0" smtClean="0"/>
            </a:p>
            <a:p>
              <a:r>
                <a:rPr lang="it-IT" sz="1200" dirty="0" smtClean="0"/>
                <a:t>(b)</a:t>
              </a:r>
              <a:r>
                <a:rPr lang="it-IT" sz="1200" dirty="0" smtClean="0"/>
                <a:t>					</a:t>
              </a:r>
              <a:r>
                <a:rPr lang="it-IT" sz="1200" dirty="0" smtClean="0"/>
                <a:t>(d)				     (f)</a:t>
              </a:r>
              <a:r>
                <a:rPr lang="it-IT" sz="1200" dirty="0" smtClean="0"/>
                <a:t>					(h)</a:t>
              </a:r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312149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</TotalTime>
  <Words>54</Words>
  <Application>Microsoft Office PowerPoint</Application>
  <PresentationFormat>Format A4 (210 x 297 mm)</PresentationFormat>
  <Paragraphs>13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IRD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Marco Andrello</dc:creator>
  <cp:lastModifiedBy>Marco Andrello</cp:lastModifiedBy>
  <cp:revision>6</cp:revision>
  <dcterms:created xsi:type="dcterms:W3CDTF">2020-01-23T14:32:29Z</dcterms:created>
  <dcterms:modified xsi:type="dcterms:W3CDTF">2020-01-29T14:09:38Z</dcterms:modified>
</cp:coreProperties>
</file>