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76" r:id="rId3"/>
    <p:sldId id="277" r:id="rId4"/>
    <p:sldId id="278" r:id="rId5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1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6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35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25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77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9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9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34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81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3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79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DA72-4201-4B2E-8C81-5AB4681A7B9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963F-F9AE-46DB-BD47-2BE12CB0DD1B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92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0"/>
            <a:ext cx="5759208" cy="6195074"/>
            <a:chOff x="0" y="0"/>
            <a:chExt cx="5759208" cy="6195074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5996"/>
              <a:ext cx="5759208" cy="9890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57684" cy="287731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77318"/>
              <a:ext cx="5757684" cy="2877318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ZoneTexte 7"/>
            <p:cNvSpPr txBox="1"/>
            <p:nvPr/>
          </p:nvSpPr>
          <p:spPr>
            <a:xfrm>
              <a:off x="0" y="0"/>
              <a:ext cx="3840480" cy="32316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200" dirty="0" smtClean="0"/>
                <a:t>(a) 							(b)</a:t>
              </a:r>
            </a:p>
            <a:p>
              <a:endParaRPr lang="it-IT" sz="1200" dirty="0" smtClean="0"/>
            </a:p>
            <a:p>
              <a:endParaRPr lang="it-IT" sz="1200" dirty="0"/>
            </a:p>
            <a:p>
              <a:endParaRPr lang="it-IT" sz="1200" dirty="0" smtClean="0"/>
            </a:p>
            <a:p>
              <a:endParaRPr lang="it-IT" sz="1200" dirty="0"/>
            </a:p>
            <a:p>
              <a:endParaRPr lang="it-IT" sz="1200" dirty="0" smtClean="0"/>
            </a:p>
            <a:p>
              <a:endParaRPr lang="it-IT" sz="1200" dirty="0"/>
            </a:p>
            <a:p>
              <a:endParaRPr lang="it-IT" sz="1200" dirty="0" smtClean="0"/>
            </a:p>
            <a:p>
              <a:endParaRPr lang="it-IT" sz="1200" dirty="0"/>
            </a:p>
            <a:p>
              <a:endParaRPr lang="it-IT" sz="1200" dirty="0" smtClean="0"/>
            </a:p>
            <a:p>
              <a:endParaRPr lang="it-IT" sz="1200" dirty="0" smtClean="0"/>
            </a:p>
            <a:p>
              <a:endParaRPr lang="it-IT" sz="1200" dirty="0" smtClean="0"/>
            </a:p>
            <a:p>
              <a:endParaRPr lang="it-IT" sz="1200" dirty="0"/>
            </a:p>
            <a:p>
              <a:endParaRPr lang="it-IT" sz="1200" dirty="0" smtClean="0"/>
            </a:p>
            <a:p>
              <a:endParaRPr lang="it-IT" sz="1200" dirty="0"/>
            </a:p>
            <a:p>
              <a:endParaRPr lang="it-IT" sz="1200" dirty="0" smtClean="0"/>
            </a:p>
            <a:p>
              <a:r>
                <a:rPr lang="it-IT" sz="1200" dirty="0" smtClean="0"/>
                <a:t>(c)							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4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" y="743802"/>
            <a:ext cx="8386355" cy="83863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77"/>
          <a:stretch/>
        </p:blipFill>
        <p:spPr>
          <a:xfrm>
            <a:off x="2844946" y="8521790"/>
            <a:ext cx="5398019" cy="91352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2460973" y="3206843"/>
            <a:ext cx="52896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189628" y="4928935"/>
            <a:ext cx="356100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5918283" y="6651027"/>
            <a:ext cx="1832346" cy="221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5918283" y="1364952"/>
            <a:ext cx="0" cy="52860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189628" y="1351885"/>
            <a:ext cx="1372" cy="35770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460973" y="1391068"/>
            <a:ext cx="1372" cy="1815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350508" y="723570"/>
            <a:ext cx="751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 </a:t>
            </a:r>
            <a:r>
              <a:rPr lang="it-IT" sz="1400" dirty="0" smtClean="0"/>
              <a:t>Means                       Elasticities                  Temporal variability     Temporal correlations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 rot="5400000">
            <a:off x="4425996" y="5587983"/>
            <a:ext cx="751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 </a:t>
            </a:r>
            <a:r>
              <a:rPr lang="it-IT" sz="1400" dirty="0" smtClean="0"/>
              <a:t>Means                          Elasticities                 Temporal variability     Temporal correlations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252884" y="8267710"/>
            <a:ext cx="309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Spearman’s correlation coefficient</a:t>
            </a:r>
            <a:endParaRPr lang="fr-FR" sz="1400" dirty="0"/>
          </a:p>
        </p:txBody>
      </p:sp>
      <p:sp>
        <p:nvSpPr>
          <p:cNvPr id="23" name="Rectangle 22"/>
          <p:cNvSpPr/>
          <p:nvPr/>
        </p:nvSpPr>
        <p:spPr>
          <a:xfrm>
            <a:off x="3578388" y="-3492"/>
            <a:ext cx="1824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Ref = BRU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69688" y="1183454"/>
            <a:ext cx="7042324" cy="10669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-</a:t>
            </a:r>
            <a:r>
              <a:rPr lang="it-IT" sz="1400" dirty="0" smtClean="0"/>
              <a:t>  G</a:t>
            </a:r>
            <a:r>
              <a:rPr lang="it-IT" sz="1400" baseline="30000" dirty="0" smtClean="0"/>
              <a:t>=</a:t>
            </a:r>
            <a:r>
              <a:rPr lang="it-IT" sz="1400" dirty="0"/>
              <a:t> </a:t>
            </a:r>
            <a:r>
              <a:rPr lang="it-IT" sz="1400" dirty="0" smtClean="0"/>
              <a:t> G</a:t>
            </a:r>
            <a:r>
              <a:rPr lang="it-IT" sz="1400" baseline="30000" dirty="0" smtClean="0"/>
              <a:t>+</a:t>
            </a:r>
            <a:r>
              <a:rPr lang="it-IT" sz="1400" dirty="0"/>
              <a:t> </a:t>
            </a:r>
            <a:r>
              <a:rPr lang="it-IT" sz="1400" dirty="0" smtClean="0"/>
              <a:t> F</a:t>
            </a:r>
            <a:r>
              <a:rPr lang="it-IT" sz="1400" baseline="-25000" dirty="0" smtClean="0"/>
              <a:t>0</a:t>
            </a:r>
            <a:r>
              <a:rPr lang="it-IT" sz="1400" dirty="0" smtClean="0"/>
              <a:t>   F</a:t>
            </a:r>
            <a:r>
              <a:rPr lang="it-IT" sz="1400" baseline="-25000" dirty="0" smtClean="0"/>
              <a:t>1</a:t>
            </a:r>
            <a:r>
              <a:rPr lang="it-IT" sz="1400" dirty="0" smtClean="0"/>
              <a:t>  F</a:t>
            </a:r>
            <a:r>
              <a:rPr lang="it-IT" sz="1400" baseline="-25000" dirty="0" smtClean="0"/>
              <a:t>2</a:t>
            </a:r>
            <a:r>
              <a:rPr lang="it-IT" sz="1400" dirty="0"/>
              <a:t>  </a:t>
            </a:r>
            <a:r>
              <a:rPr lang="it-IT" sz="1400" dirty="0" smtClean="0"/>
              <a:t> </a:t>
            </a:r>
            <a:r>
              <a:rPr lang="it-IT" sz="900" dirty="0"/>
              <a:t> </a:t>
            </a:r>
            <a:r>
              <a:rPr lang="it-IT" sz="1400" dirty="0" smtClean="0"/>
              <a:t>S    G</a:t>
            </a:r>
            <a:r>
              <a:rPr lang="it-IT" sz="1400" baseline="30000" dirty="0" smtClean="0"/>
              <a:t>-</a:t>
            </a:r>
            <a:r>
              <a:rPr lang="it-IT" sz="1400" dirty="0" smtClean="0"/>
              <a:t>  </a:t>
            </a:r>
            <a:r>
              <a:rPr lang="it-IT" sz="1400" dirty="0"/>
              <a:t>G</a:t>
            </a:r>
            <a:r>
              <a:rPr lang="it-IT" sz="1400" baseline="30000" dirty="0"/>
              <a:t>=</a:t>
            </a:r>
            <a:r>
              <a:rPr lang="it-IT" sz="1400" dirty="0"/>
              <a:t>  G</a:t>
            </a:r>
            <a:r>
              <a:rPr lang="it-IT" sz="1400" baseline="30000" dirty="0"/>
              <a:t>+</a:t>
            </a:r>
            <a:r>
              <a:rPr lang="it-IT" sz="1400" dirty="0"/>
              <a:t>  </a:t>
            </a: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r>
              <a:rPr lang="it-IT" sz="1400" dirty="0" smtClean="0"/>
              <a:t>   </a:t>
            </a:r>
            <a:r>
              <a:rPr lang="it-IT" sz="1400" dirty="0"/>
              <a:t>F</a:t>
            </a:r>
            <a:r>
              <a:rPr lang="it-IT" sz="1400" baseline="-25000" dirty="0"/>
              <a:t>1</a:t>
            </a:r>
            <a:r>
              <a:rPr lang="it-IT" sz="1400" dirty="0"/>
              <a:t>  F</a:t>
            </a:r>
            <a:r>
              <a:rPr lang="it-IT" sz="1400" baseline="-25000" dirty="0"/>
              <a:t>2</a:t>
            </a:r>
            <a:r>
              <a:rPr lang="it-IT" sz="1400" dirty="0"/>
              <a:t>  </a:t>
            </a:r>
            <a:r>
              <a:rPr lang="it-IT" sz="1400" dirty="0" smtClean="0"/>
              <a:t> S    G</a:t>
            </a:r>
            <a:r>
              <a:rPr lang="it-IT" sz="1400" baseline="30000" dirty="0" smtClean="0"/>
              <a:t>-</a:t>
            </a:r>
            <a:r>
              <a:rPr lang="it-IT" sz="1400" dirty="0" smtClean="0"/>
              <a:t>  </a:t>
            </a:r>
            <a:r>
              <a:rPr lang="it-IT" sz="1400" dirty="0"/>
              <a:t>G</a:t>
            </a:r>
            <a:r>
              <a:rPr lang="it-IT" sz="1400" baseline="30000" dirty="0"/>
              <a:t>=</a:t>
            </a:r>
            <a:r>
              <a:rPr lang="it-IT" sz="1400" dirty="0"/>
              <a:t>  G</a:t>
            </a:r>
            <a:r>
              <a:rPr lang="it-IT" sz="1400" baseline="30000" dirty="0"/>
              <a:t>+</a:t>
            </a:r>
            <a:r>
              <a:rPr lang="it-IT" sz="1400" dirty="0"/>
              <a:t>  </a:t>
            </a: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r>
              <a:rPr lang="it-IT" sz="1400" dirty="0" smtClean="0"/>
              <a:t>   </a:t>
            </a:r>
            <a:r>
              <a:rPr lang="it-IT" sz="1400" dirty="0"/>
              <a:t>F</a:t>
            </a:r>
            <a:r>
              <a:rPr lang="it-IT" sz="1400" baseline="-25000" dirty="0"/>
              <a:t>1</a:t>
            </a:r>
            <a:r>
              <a:rPr lang="it-IT" sz="1400" dirty="0"/>
              <a:t>  F</a:t>
            </a:r>
            <a:r>
              <a:rPr lang="it-IT" sz="1400" baseline="-25000" dirty="0"/>
              <a:t>2</a:t>
            </a:r>
            <a:r>
              <a:rPr lang="it-IT" sz="1400" dirty="0"/>
              <a:t>  </a:t>
            </a:r>
            <a:r>
              <a:rPr lang="it-IT" sz="1400" dirty="0" smtClean="0"/>
              <a:t> S    G</a:t>
            </a:r>
            <a:r>
              <a:rPr lang="it-IT" sz="1400" baseline="30000" dirty="0" smtClean="0"/>
              <a:t>-</a:t>
            </a:r>
            <a:r>
              <a:rPr lang="it-IT" sz="1400" dirty="0" smtClean="0"/>
              <a:t>  </a:t>
            </a:r>
            <a:r>
              <a:rPr lang="it-IT" sz="1400" dirty="0"/>
              <a:t>G</a:t>
            </a:r>
            <a:r>
              <a:rPr lang="it-IT" sz="1400" baseline="30000" dirty="0"/>
              <a:t>=</a:t>
            </a:r>
            <a:r>
              <a:rPr lang="it-IT" sz="1400" dirty="0"/>
              <a:t>  G</a:t>
            </a:r>
            <a:r>
              <a:rPr lang="it-IT" sz="1400" baseline="30000" dirty="0"/>
              <a:t>+</a:t>
            </a:r>
            <a:r>
              <a:rPr lang="it-IT" sz="1400" dirty="0"/>
              <a:t>  </a:t>
            </a: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r>
              <a:rPr lang="it-IT" sz="1400" dirty="0" smtClean="0"/>
              <a:t>   </a:t>
            </a:r>
            <a:r>
              <a:rPr lang="it-IT" sz="1400" dirty="0"/>
              <a:t>F</a:t>
            </a:r>
            <a:r>
              <a:rPr lang="it-IT" sz="1400" baseline="-25000" dirty="0"/>
              <a:t>1</a:t>
            </a:r>
            <a:r>
              <a:rPr lang="it-IT" sz="1400" dirty="0"/>
              <a:t>  F</a:t>
            </a:r>
            <a:r>
              <a:rPr lang="it-IT" sz="1400" baseline="-25000" dirty="0"/>
              <a:t>2</a:t>
            </a:r>
            <a:r>
              <a:rPr lang="it-IT" sz="1400" dirty="0"/>
              <a:t>  </a:t>
            </a:r>
            <a:endParaRPr lang="fr-FR" sz="1400" i="1" dirty="0"/>
          </a:p>
          <a:p>
            <a:pPr>
              <a:lnSpc>
                <a:spcPts val="1900"/>
              </a:lnSpc>
            </a:pPr>
            <a:endParaRPr lang="fr-FR" sz="1400" i="1" dirty="0"/>
          </a:p>
          <a:p>
            <a:pPr>
              <a:lnSpc>
                <a:spcPts val="1900"/>
              </a:lnSpc>
            </a:pPr>
            <a:endParaRPr lang="fr-FR" sz="1400" i="1" dirty="0"/>
          </a:p>
          <a:p>
            <a:pPr>
              <a:lnSpc>
                <a:spcPts val="1900"/>
              </a:lnSpc>
            </a:pPr>
            <a:endParaRPr lang="fr-FR" sz="1400" i="1" dirty="0"/>
          </a:p>
        </p:txBody>
      </p:sp>
      <p:sp>
        <p:nvSpPr>
          <p:cNvPr id="27" name="ZoneTexte 5"/>
          <p:cNvSpPr txBox="1"/>
          <p:nvPr/>
        </p:nvSpPr>
        <p:spPr>
          <a:xfrm>
            <a:off x="7590758" y="1444520"/>
            <a:ext cx="606399" cy="1851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it-IT" sz="1400" dirty="0" smtClean="0"/>
              <a:t>S</a:t>
            </a:r>
            <a:endParaRPr lang="it-IT" sz="1400" i="1" dirty="0" smtClean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-</a:t>
            </a:r>
            <a:endParaRPr lang="fr-FR" sz="1400" i="1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=</a:t>
            </a:r>
            <a:endParaRPr lang="fr-FR" sz="1400" i="1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+</a:t>
            </a:r>
            <a:endParaRPr lang="fr-FR" sz="1400" i="1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endParaRPr lang="fr-FR" sz="1400" i="1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1</a:t>
            </a:r>
            <a:endParaRPr lang="fr-FR" sz="1400" i="1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2</a:t>
            </a:r>
            <a:endParaRPr lang="fr-FR" sz="1400" i="1" dirty="0"/>
          </a:p>
        </p:txBody>
      </p:sp>
      <p:sp>
        <p:nvSpPr>
          <p:cNvPr id="28" name="ZoneTexte 8"/>
          <p:cNvSpPr txBox="1"/>
          <p:nvPr/>
        </p:nvSpPr>
        <p:spPr>
          <a:xfrm>
            <a:off x="7603524" y="3165624"/>
            <a:ext cx="593634" cy="178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it-IT" sz="1400" dirty="0" smtClean="0"/>
              <a:t>S</a:t>
            </a:r>
            <a:endParaRPr lang="it-IT" sz="1400" i="1" dirty="0" smtClean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-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=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+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1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2</a:t>
            </a:r>
            <a:endParaRPr lang="fr-FR" sz="1400" dirty="0"/>
          </a:p>
        </p:txBody>
      </p:sp>
      <p:sp>
        <p:nvSpPr>
          <p:cNvPr id="29" name="ZoneTexte 9"/>
          <p:cNvSpPr txBox="1"/>
          <p:nvPr/>
        </p:nvSpPr>
        <p:spPr>
          <a:xfrm>
            <a:off x="7598290" y="4896621"/>
            <a:ext cx="680077" cy="178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it-IT" sz="1400" dirty="0" smtClean="0"/>
              <a:t>S</a:t>
            </a:r>
            <a:endParaRPr lang="it-IT" sz="1400" i="1" dirty="0" smtClean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-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=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+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1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2</a:t>
            </a:r>
            <a:endParaRPr lang="fr-FR" sz="1400" dirty="0"/>
          </a:p>
        </p:txBody>
      </p:sp>
      <p:sp>
        <p:nvSpPr>
          <p:cNvPr id="30" name="ZoneTexte 10"/>
          <p:cNvSpPr txBox="1"/>
          <p:nvPr/>
        </p:nvSpPr>
        <p:spPr>
          <a:xfrm>
            <a:off x="7590758" y="6603063"/>
            <a:ext cx="60639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it-IT" sz="1400" dirty="0" smtClean="0"/>
              <a:t>S</a:t>
            </a:r>
            <a:endParaRPr lang="it-IT" sz="1400" i="1" dirty="0" smtClean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-</a:t>
            </a:r>
            <a:endParaRPr lang="fr-FR" sz="1400" dirty="0" smtClean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=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+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1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" y="4114534"/>
            <a:ext cx="2697485" cy="5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7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" y="1089946"/>
            <a:ext cx="8348185" cy="83481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77"/>
          <a:stretch/>
        </p:blipFill>
        <p:spPr>
          <a:xfrm>
            <a:off x="2844946" y="8842630"/>
            <a:ext cx="5398019" cy="91352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2460973" y="3527683"/>
            <a:ext cx="52896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189628" y="5249775"/>
            <a:ext cx="356100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5918283" y="6971867"/>
            <a:ext cx="1832346" cy="221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5918283" y="1685792"/>
            <a:ext cx="0" cy="52860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189628" y="1672725"/>
            <a:ext cx="1372" cy="35770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460973" y="1711908"/>
            <a:ext cx="1372" cy="1815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350508" y="1044410"/>
            <a:ext cx="751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 </a:t>
            </a:r>
            <a:r>
              <a:rPr lang="it-IT" sz="1400" dirty="0" smtClean="0"/>
              <a:t>Means                       Elasticities                  Temporal variability     Temporal correlations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 rot="5400000">
            <a:off x="4425996" y="5908823"/>
            <a:ext cx="751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 </a:t>
            </a:r>
            <a:r>
              <a:rPr lang="it-IT" sz="1400" dirty="0" smtClean="0"/>
              <a:t>Means                          Elasticities                 Temporal variability     Temporal correlations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252884" y="8588550"/>
            <a:ext cx="309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Spearman’s correlation coefficient</a:t>
            </a:r>
            <a:endParaRPr lang="fr-FR" sz="1400" dirty="0"/>
          </a:p>
        </p:txBody>
      </p:sp>
      <p:sp>
        <p:nvSpPr>
          <p:cNvPr id="23" name="Rectangle 22"/>
          <p:cNvSpPr/>
          <p:nvPr/>
        </p:nvSpPr>
        <p:spPr>
          <a:xfrm>
            <a:off x="3296402" y="128482"/>
            <a:ext cx="1786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Ref = GAL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69688" y="1504294"/>
            <a:ext cx="7042324" cy="10669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-</a:t>
            </a:r>
            <a:r>
              <a:rPr lang="it-IT" sz="1400" dirty="0" smtClean="0"/>
              <a:t>  G</a:t>
            </a:r>
            <a:r>
              <a:rPr lang="it-IT" sz="1400" baseline="30000" dirty="0" smtClean="0"/>
              <a:t>=</a:t>
            </a:r>
            <a:r>
              <a:rPr lang="it-IT" sz="1400" dirty="0"/>
              <a:t> </a:t>
            </a:r>
            <a:r>
              <a:rPr lang="it-IT" sz="1400" dirty="0" smtClean="0"/>
              <a:t> G</a:t>
            </a:r>
            <a:r>
              <a:rPr lang="it-IT" sz="1400" baseline="30000" dirty="0" smtClean="0"/>
              <a:t>+</a:t>
            </a:r>
            <a:r>
              <a:rPr lang="it-IT" sz="1400" dirty="0"/>
              <a:t> </a:t>
            </a:r>
            <a:r>
              <a:rPr lang="it-IT" sz="1400" dirty="0" smtClean="0"/>
              <a:t> F</a:t>
            </a:r>
            <a:r>
              <a:rPr lang="it-IT" sz="1400" baseline="-25000" dirty="0" smtClean="0"/>
              <a:t>0</a:t>
            </a:r>
            <a:r>
              <a:rPr lang="it-IT" sz="1400" dirty="0" smtClean="0"/>
              <a:t>   F</a:t>
            </a:r>
            <a:r>
              <a:rPr lang="it-IT" sz="1400" baseline="-25000" dirty="0" smtClean="0"/>
              <a:t>1</a:t>
            </a:r>
            <a:r>
              <a:rPr lang="it-IT" sz="1400" dirty="0" smtClean="0"/>
              <a:t>  F</a:t>
            </a:r>
            <a:r>
              <a:rPr lang="it-IT" sz="1400" baseline="-25000" dirty="0" smtClean="0"/>
              <a:t>2</a:t>
            </a:r>
            <a:r>
              <a:rPr lang="it-IT" sz="1400" dirty="0"/>
              <a:t>  </a:t>
            </a:r>
            <a:r>
              <a:rPr lang="it-IT" sz="1400" dirty="0" smtClean="0"/>
              <a:t> </a:t>
            </a:r>
            <a:r>
              <a:rPr lang="it-IT" sz="900" dirty="0"/>
              <a:t> </a:t>
            </a:r>
            <a:r>
              <a:rPr lang="it-IT" sz="1400" dirty="0" smtClean="0"/>
              <a:t>S    G</a:t>
            </a:r>
            <a:r>
              <a:rPr lang="it-IT" sz="1400" baseline="30000" dirty="0" smtClean="0"/>
              <a:t>-</a:t>
            </a:r>
            <a:r>
              <a:rPr lang="it-IT" sz="1400" dirty="0" smtClean="0"/>
              <a:t>  </a:t>
            </a:r>
            <a:r>
              <a:rPr lang="it-IT" sz="1400" dirty="0"/>
              <a:t>G</a:t>
            </a:r>
            <a:r>
              <a:rPr lang="it-IT" sz="1400" baseline="30000" dirty="0"/>
              <a:t>=</a:t>
            </a:r>
            <a:r>
              <a:rPr lang="it-IT" sz="1400" dirty="0"/>
              <a:t>  G</a:t>
            </a:r>
            <a:r>
              <a:rPr lang="it-IT" sz="1400" baseline="30000" dirty="0"/>
              <a:t>+</a:t>
            </a:r>
            <a:r>
              <a:rPr lang="it-IT" sz="1400" dirty="0"/>
              <a:t>  </a:t>
            </a: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r>
              <a:rPr lang="it-IT" sz="1400" dirty="0" smtClean="0"/>
              <a:t>   </a:t>
            </a:r>
            <a:r>
              <a:rPr lang="it-IT" sz="1400" dirty="0"/>
              <a:t>F</a:t>
            </a:r>
            <a:r>
              <a:rPr lang="it-IT" sz="1400" baseline="-25000" dirty="0"/>
              <a:t>1</a:t>
            </a:r>
            <a:r>
              <a:rPr lang="it-IT" sz="1400" dirty="0"/>
              <a:t>  F</a:t>
            </a:r>
            <a:r>
              <a:rPr lang="it-IT" sz="1400" baseline="-25000" dirty="0"/>
              <a:t>2</a:t>
            </a:r>
            <a:r>
              <a:rPr lang="it-IT" sz="1400" dirty="0"/>
              <a:t>  </a:t>
            </a:r>
            <a:r>
              <a:rPr lang="it-IT" sz="1400" dirty="0" smtClean="0"/>
              <a:t> S    G</a:t>
            </a:r>
            <a:r>
              <a:rPr lang="it-IT" sz="1400" baseline="30000" dirty="0" smtClean="0"/>
              <a:t>-</a:t>
            </a:r>
            <a:r>
              <a:rPr lang="it-IT" sz="1400" dirty="0" smtClean="0"/>
              <a:t>  </a:t>
            </a:r>
            <a:r>
              <a:rPr lang="it-IT" sz="1400" dirty="0"/>
              <a:t>G</a:t>
            </a:r>
            <a:r>
              <a:rPr lang="it-IT" sz="1400" baseline="30000" dirty="0"/>
              <a:t>=</a:t>
            </a:r>
            <a:r>
              <a:rPr lang="it-IT" sz="1400" dirty="0"/>
              <a:t>  G</a:t>
            </a:r>
            <a:r>
              <a:rPr lang="it-IT" sz="1400" baseline="30000" dirty="0"/>
              <a:t>+</a:t>
            </a:r>
            <a:r>
              <a:rPr lang="it-IT" sz="1400" dirty="0"/>
              <a:t>  </a:t>
            </a: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r>
              <a:rPr lang="it-IT" sz="1400" dirty="0" smtClean="0"/>
              <a:t>   </a:t>
            </a:r>
            <a:r>
              <a:rPr lang="it-IT" sz="1400" dirty="0"/>
              <a:t>F</a:t>
            </a:r>
            <a:r>
              <a:rPr lang="it-IT" sz="1400" baseline="-25000" dirty="0"/>
              <a:t>1</a:t>
            </a:r>
            <a:r>
              <a:rPr lang="it-IT" sz="1400" dirty="0"/>
              <a:t>  F</a:t>
            </a:r>
            <a:r>
              <a:rPr lang="it-IT" sz="1400" baseline="-25000" dirty="0"/>
              <a:t>2</a:t>
            </a:r>
            <a:r>
              <a:rPr lang="it-IT" sz="1400" dirty="0"/>
              <a:t>  </a:t>
            </a:r>
            <a:r>
              <a:rPr lang="it-IT" sz="1400" dirty="0" smtClean="0"/>
              <a:t> S    G</a:t>
            </a:r>
            <a:r>
              <a:rPr lang="it-IT" sz="1400" baseline="30000" dirty="0" smtClean="0"/>
              <a:t>-</a:t>
            </a:r>
            <a:r>
              <a:rPr lang="it-IT" sz="1400" dirty="0" smtClean="0"/>
              <a:t>  </a:t>
            </a:r>
            <a:r>
              <a:rPr lang="it-IT" sz="1400" dirty="0"/>
              <a:t>G</a:t>
            </a:r>
            <a:r>
              <a:rPr lang="it-IT" sz="1400" baseline="30000" dirty="0"/>
              <a:t>=</a:t>
            </a:r>
            <a:r>
              <a:rPr lang="it-IT" sz="1400" dirty="0"/>
              <a:t>  G</a:t>
            </a:r>
            <a:r>
              <a:rPr lang="it-IT" sz="1400" baseline="30000" dirty="0"/>
              <a:t>+</a:t>
            </a:r>
            <a:r>
              <a:rPr lang="it-IT" sz="1400" dirty="0"/>
              <a:t>  </a:t>
            </a: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r>
              <a:rPr lang="it-IT" sz="1400" dirty="0" smtClean="0"/>
              <a:t>   </a:t>
            </a:r>
            <a:r>
              <a:rPr lang="it-IT" sz="1400" dirty="0"/>
              <a:t>F</a:t>
            </a:r>
            <a:r>
              <a:rPr lang="it-IT" sz="1400" baseline="-25000" dirty="0"/>
              <a:t>1</a:t>
            </a:r>
            <a:r>
              <a:rPr lang="it-IT" sz="1400" dirty="0"/>
              <a:t>  F</a:t>
            </a:r>
            <a:r>
              <a:rPr lang="it-IT" sz="1400" baseline="-25000" dirty="0"/>
              <a:t>2</a:t>
            </a:r>
            <a:r>
              <a:rPr lang="it-IT" sz="1400" dirty="0"/>
              <a:t>  </a:t>
            </a:r>
            <a:endParaRPr lang="fr-FR" sz="1400" i="1" dirty="0"/>
          </a:p>
          <a:p>
            <a:pPr>
              <a:lnSpc>
                <a:spcPts val="1900"/>
              </a:lnSpc>
            </a:pPr>
            <a:endParaRPr lang="fr-FR" sz="1400" i="1" dirty="0"/>
          </a:p>
          <a:p>
            <a:pPr>
              <a:lnSpc>
                <a:spcPts val="1900"/>
              </a:lnSpc>
            </a:pPr>
            <a:endParaRPr lang="fr-FR" sz="1400" i="1" dirty="0"/>
          </a:p>
          <a:p>
            <a:pPr>
              <a:lnSpc>
                <a:spcPts val="1900"/>
              </a:lnSpc>
            </a:pPr>
            <a:endParaRPr lang="fr-FR" sz="1400" i="1" dirty="0"/>
          </a:p>
        </p:txBody>
      </p:sp>
      <p:sp>
        <p:nvSpPr>
          <p:cNvPr id="27" name="ZoneTexte 5"/>
          <p:cNvSpPr txBox="1"/>
          <p:nvPr/>
        </p:nvSpPr>
        <p:spPr>
          <a:xfrm>
            <a:off x="7590758" y="1765360"/>
            <a:ext cx="606399" cy="1851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it-IT" sz="1400" dirty="0" smtClean="0"/>
              <a:t>S</a:t>
            </a:r>
            <a:endParaRPr lang="it-IT" sz="1400" i="1" dirty="0" smtClean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-</a:t>
            </a:r>
            <a:endParaRPr lang="fr-FR" sz="1400" i="1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=</a:t>
            </a:r>
            <a:endParaRPr lang="fr-FR" sz="1400" i="1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+</a:t>
            </a:r>
            <a:endParaRPr lang="fr-FR" sz="1400" i="1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endParaRPr lang="fr-FR" sz="1400" i="1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1</a:t>
            </a:r>
            <a:endParaRPr lang="fr-FR" sz="1400" i="1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2</a:t>
            </a:r>
            <a:endParaRPr lang="fr-FR" sz="1400" i="1" dirty="0"/>
          </a:p>
        </p:txBody>
      </p:sp>
      <p:sp>
        <p:nvSpPr>
          <p:cNvPr id="28" name="ZoneTexte 8"/>
          <p:cNvSpPr txBox="1"/>
          <p:nvPr/>
        </p:nvSpPr>
        <p:spPr>
          <a:xfrm>
            <a:off x="7603524" y="3486464"/>
            <a:ext cx="593634" cy="178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it-IT" sz="1400" dirty="0" smtClean="0"/>
              <a:t>S</a:t>
            </a:r>
            <a:endParaRPr lang="it-IT" sz="1400" i="1" dirty="0" smtClean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-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=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+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1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2</a:t>
            </a:r>
            <a:endParaRPr lang="fr-FR" sz="1400" dirty="0"/>
          </a:p>
        </p:txBody>
      </p:sp>
      <p:sp>
        <p:nvSpPr>
          <p:cNvPr id="29" name="ZoneTexte 9"/>
          <p:cNvSpPr txBox="1"/>
          <p:nvPr/>
        </p:nvSpPr>
        <p:spPr>
          <a:xfrm>
            <a:off x="7598290" y="5217461"/>
            <a:ext cx="680077" cy="178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it-IT" sz="1400" dirty="0" smtClean="0"/>
              <a:t>S</a:t>
            </a:r>
            <a:endParaRPr lang="it-IT" sz="1400" i="1" dirty="0" smtClean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-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=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+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1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2</a:t>
            </a:r>
            <a:endParaRPr lang="fr-FR" sz="1400" dirty="0"/>
          </a:p>
        </p:txBody>
      </p:sp>
      <p:sp>
        <p:nvSpPr>
          <p:cNvPr id="30" name="ZoneTexte 10"/>
          <p:cNvSpPr txBox="1"/>
          <p:nvPr/>
        </p:nvSpPr>
        <p:spPr>
          <a:xfrm>
            <a:off x="7590758" y="6923903"/>
            <a:ext cx="60639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it-IT" sz="1400" dirty="0" smtClean="0"/>
              <a:t>S</a:t>
            </a:r>
            <a:endParaRPr lang="it-IT" sz="1400" i="1" dirty="0" smtClean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-</a:t>
            </a:r>
            <a:endParaRPr lang="fr-FR" sz="1400" dirty="0" smtClean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=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G</a:t>
            </a:r>
            <a:r>
              <a:rPr lang="it-IT" sz="1400" baseline="30000" dirty="0" smtClean="0"/>
              <a:t>+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0</a:t>
            </a:r>
            <a:endParaRPr lang="fr-FR" sz="1400" dirty="0"/>
          </a:p>
          <a:p>
            <a:pPr>
              <a:lnSpc>
                <a:spcPts val="1900"/>
              </a:lnSpc>
            </a:pPr>
            <a:r>
              <a:rPr lang="it-IT" sz="1400" dirty="0" smtClean="0"/>
              <a:t>F</a:t>
            </a:r>
            <a:r>
              <a:rPr lang="it-IT" sz="1400" baseline="-25000" dirty="0" smtClean="0"/>
              <a:t>1</a:t>
            </a:r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9" y="4358140"/>
            <a:ext cx="2697485" cy="5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7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/>
          <p:cNvGrpSpPr/>
          <p:nvPr/>
        </p:nvGrpSpPr>
        <p:grpSpPr>
          <a:xfrm>
            <a:off x="0" y="695546"/>
            <a:ext cx="11628455" cy="6549667"/>
            <a:chOff x="0" y="695546"/>
            <a:chExt cx="11628455" cy="6549667"/>
          </a:xfrm>
        </p:grpSpPr>
        <p:sp>
          <p:nvSpPr>
            <p:cNvPr id="8" name="Rectangle 7"/>
            <p:cNvSpPr/>
            <p:nvPr/>
          </p:nvSpPr>
          <p:spPr>
            <a:xfrm>
              <a:off x="9803532" y="1589210"/>
              <a:ext cx="18249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Ref = BRU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42004" y="5057545"/>
              <a:ext cx="17864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Ref = GAL</a:t>
              </a:r>
            </a:p>
          </p:txBody>
        </p:sp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6" y="695546"/>
              <a:ext cx="6392193" cy="3193636"/>
            </a:xfrm>
            <a:prstGeom prst="rect">
              <a:avLst/>
            </a:prstGeom>
          </p:spPr>
        </p:pic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509" y="695546"/>
              <a:ext cx="3193636" cy="3193636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039428"/>
              <a:ext cx="6416509" cy="3205785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509" y="3939097"/>
              <a:ext cx="3256201" cy="3256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5848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1290</TotalTime>
  <Words>189</Words>
  <Application>Microsoft Office PowerPoint</Application>
  <PresentationFormat>Personalizzato</PresentationFormat>
  <Paragraphs>85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IRD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Andrello</dc:creator>
  <cp:lastModifiedBy>Marco Andrello</cp:lastModifiedBy>
  <cp:revision>76</cp:revision>
  <dcterms:created xsi:type="dcterms:W3CDTF">2019-06-14T14:51:11Z</dcterms:created>
  <dcterms:modified xsi:type="dcterms:W3CDTF">2020-01-30T22:38:18Z</dcterms:modified>
</cp:coreProperties>
</file>