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1" r:id="rId2"/>
    <p:sldId id="280" r:id="rId3"/>
    <p:sldId id="282" r:id="rId4"/>
  </p:sldIdLst>
  <p:sldSz cx="13208000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9" d="100"/>
          <a:sy n="49" d="100"/>
        </p:scale>
        <p:origin x="11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21191"/>
            <a:ext cx="112268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00" y="5202944"/>
            <a:ext cx="99060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DA72-4201-4B2E-8C81-5AB4681A7B98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963F-F9AE-46DB-BD47-2BE12CB0DD1B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6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DA72-4201-4B2E-8C81-5AB4681A7B98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963F-F9AE-46DB-BD47-2BE12CB0DD1B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35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1976" y="527403"/>
            <a:ext cx="2847975" cy="8394877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051" y="527403"/>
            <a:ext cx="8378825" cy="839487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DA72-4201-4B2E-8C81-5AB4681A7B98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963F-F9AE-46DB-BD47-2BE12CB0DD1B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25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DA72-4201-4B2E-8C81-5AB4681A7B98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963F-F9AE-46DB-BD47-2BE12CB0DD1B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77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172" y="2469624"/>
            <a:ext cx="11391900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172" y="6629226"/>
            <a:ext cx="11391900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/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DA72-4201-4B2E-8C81-5AB4681A7B98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963F-F9AE-46DB-BD47-2BE12CB0DD1B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24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050" y="2637014"/>
            <a:ext cx="5613400" cy="6285266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6550" y="2637014"/>
            <a:ext cx="5613400" cy="6285266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DA72-4201-4B2E-8C81-5AB4681A7B98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963F-F9AE-46DB-BD47-2BE12CB0DD1B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92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527405"/>
            <a:ext cx="11391900" cy="1914702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772" y="2428347"/>
            <a:ext cx="5587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772" y="3618442"/>
            <a:ext cx="5587602" cy="532218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6551" y="2428347"/>
            <a:ext cx="5615120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6551" y="3618442"/>
            <a:ext cx="5615120" cy="532218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DA72-4201-4B2E-8C81-5AB4681A7B98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963F-F9AE-46DB-BD47-2BE12CB0DD1B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9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DA72-4201-4B2E-8C81-5AB4681A7B98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963F-F9AE-46DB-BD47-2BE12CB0DD1B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34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DA72-4201-4B2E-8C81-5AB4681A7B98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963F-F9AE-46DB-BD47-2BE12CB0DD1B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81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5120" y="1426283"/>
            <a:ext cx="6686550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DA72-4201-4B2E-8C81-5AB4681A7B98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963F-F9AE-46DB-BD47-2BE12CB0DD1B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93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5120" y="1426283"/>
            <a:ext cx="6686550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DA72-4201-4B2E-8C81-5AB4681A7B98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963F-F9AE-46DB-BD47-2BE12CB0DD1B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79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050" y="527405"/>
            <a:ext cx="1139190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050" y="2637014"/>
            <a:ext cx="1139190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4DA72-4201-4B2E-8C81-5AB4681A7B98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5150" y="9181397"/>
            <a:ext cx="4457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963F-F9AE-46DB-BD47-2BE12CB0DD1B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92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553243" y="401177"/>
            <a:ext cx="3474062" cy="3558226"/>
            <a:chOff x="553243" y="401177"/>
            <a:chExt cx="3474062" cy="3558226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798" b="86410"/>
            <a:stretch/>
          </p:blipFill>
          <p:spPr>
            <a:xfrm>
              <a:off x="2042160" y="709276"/>
              <a:ext cx="1473677" cy="1445017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538" b="86579"/>
            <a:stretch/>
          </p:blipFill>
          <p:spPr>
            <a:xfrm>
              <a:off x="553243" y="706668"/>
              <a:ext cx="1488917" cy="142702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837265" y="401177"/>
              <a:ext cx="31900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Including </a:t>
              </a:r>
              <a:r>
                <a:rPr lang="en-US" sz="12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2009 	Excluding </a:t>
              </a:r>
              <a:r>
                <a:rPr lang="en-US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2009 (baseline)</a:t>
              </a:r>
              <a:r>
                <a:rPr lang="en-US" sz="1200" dirty="0"/>
                <a:t> </a:t>
              </a:r>
              <a:endParaRPr lang="fr-FR" sz="1200" dirty="0"/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80" r="50925" b="86579"/>
            <a:stretch/>
          </p:blipFill>
          <p:spPr>
            <a:xfrm>
              <a:off x="701039" y="2133689"/>
              <a:ext cx="1356360" cy="1427021"/>
            </a:xfrm>
            <a:prstGeom prst="rect">
              <a:avLst/>
            </a:prstGeom>
          </p:spPr>
        </p:pic>
        <p:pic>
          <p:nvPicPr>
            <p:cNvPr id="17" name="Image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53" r="51616" b="86410"/>
            <a:stretch/>
          </p:blipFill>
          <p:spPr>
            <a:xfrm>
              <a:off x="2194560" y="2124690"/>
              <a:ext cx="1264920" cy="1445017"/>
            </a:xfrm>
            <a:prstGeom prst="rect">
              <a:avLst/>
            </a:prstGeom>
          </p:spPr>
        </p:pic>
        <p:pic>
          <p:nvPicPr>
            <p:cNvPr id="19" name="Image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984" t="95134" r="26345" b="1504"/>
            <a:stretch/>
          </p:blipFill>
          <p:spPr>
            <a:xfrm>
              <a:off x="2468005" y="3403392"/>
              <a:ext cx="1091730" cy="357576"/>
            </a:xfrm>
            <a:prstGeom prst="rect">
              <a:avLst/>
            </a:prstGeom>
          </p:spPr>
        </p:pic>
        <p:pic>
          <p:nvPicPr>
            <p:cNvPr id="21" name="Image 2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71" t="98084" r="40134" b="-249"/>
            <a:stretch/>
          </p:blipFill>
          <p:spPr>
            <a:xfrm>
              <a:off x="1805281" y="3729162"/>
              <a:ext cx="882595" cy="230241"/>
            </a:xfrm>
            <a:prstGeom prst="rect">
              <a:avLst/>
            </a:prstGeom>
          </p:spPr>
        </p:pic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984" t="95134" r="26345" b="1504"/>
            <a:stretch/>
          </p:blipFill>
          <p:spPr>
            <a:xfrm>
              <a:off x="1010266" y="3408693"/>
              <a:ext cx="1091730" cy="357576"/>
            </a:xfrm>
            <a:prstGeom prst="rect">
              <a:avLst/>
            </a:prstGeom>
          </p:spPr>
        </p:pic>
      </p:grpSp>
      <p:grpSp>
        <p:nvGrpSpPr>
          <p:cNvPr id="24" name="Groupe 23"/>
          <p:cNvGrpSpPr/>
          <p:nvPr/>
        </p:nvGrpSpPr>
        <p:grpSpPr>
          <a:xfrm>
            <a:off x="4731497" y="3238044"/>
            <a:ext cx="6197275" cy="3191217"/>
            <a:chOff x="4731497" y="3238044"/>
            <a:chExt cx="6197275" cy="3191217"/>
          </a:xfrm>
        </p:grpSpPr>
        <p:pic>
          <p:nvPicPr>
            <p:cNvPr id="12" name="Image 1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105" r="66347"/>
            <a:stretch/>
          </p:blipFill>
          <p:spPr>
            <a:xfrm>
              <a:off x="4731497" y="3474496"/>
              <a:ext cx="3101965" cy="2813111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10" r="66187" b="-1839"/>
            <a:stretch/>
          </p:blipFill>
          <p:spPr>
            <a:xfrm>
              <a:off x="7812070" y="3376590"/>
              <a:ext cx="3116702" cy="3052671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5709682" y="3238044"/>
              <a:ext cx="50846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Including </a:t>
              </a:r>
              <a:r>
                <a:rPr lang="en-US" b="1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2009 		   Excluding </a:t>
              </a:r>
              <a:r>
                <a:rPr lang="en-US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2009 (baseline)</a:t>
              </a:r>
              <a:r>
                <a:rPr lang="en-US" b="1" dirty="0"/>
                <a:t> </a:t>
              </a:r>
              <a:endParaRPr lang="fr-FR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592186" y="3880884"/>
              <a:ext cx="988828" cy="318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672759" y="3925626"/>
              <a:ext cx="988828" cy="318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01309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0211602" y="334629"/>
            <a:ext cx="2637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Including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2009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-1" y="10688"/>
            <a:ext cx="8861095" cy="8750356"/>
            <a:chOff x="-1" y="10688"/>
            <a:chExt cx="8861095" cy="8750356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0688"/>
              <a:ext cx="8386355" cy="8386355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077"/>
            <a:stretch/>
          </p:blipFill>
          <p:spPr>
            <a:xfrm>
              <a:off x="2844946" y="7783855"/>
              <a:ext cx="5398019" cy="913529"/>
            </a:xfrm>
            <a:prstGeom prst="rect">
              <a:avLst/>
            </a:prstGeom>
          </p:spPr>
        </p:pic>
        <p:cxnSp>
          <p:nvCxnSpPr>
            <p:cNvPr id="13" name="Connecteur droit 12"/>
            <p:cNvCxnSpPr/>
            <p:nvPr/>
          </p:nvCxnSpPr>
          <p:spPr>
            <a:xfrm>
              <a:off x="2460973" y="2468908"/>
              <a:ext cx="5289656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4189628" y="4191000"/>
              <a:ext cx="3561001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flipV="1">
              <a:off x="5918283" y="5913092"/>
              <a:ext cx="1832346" cy="221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5918283" y="627017"/>
              <a:ext cx="0" cy="528607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4189628" y="613950"/>
              <a:ext cx="1372" cy="357705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2460973" y="653133"/>
              <a:ext cx="1372" cy="181577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1350508" y="132810"/>
              <a:ext cx="75105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smtClean="0"/>
                <a:t> </a:t>
              </a:r>
              <a:r>
                <a:rPr lang="it-IT" sz="1400" dirty="0" smtClean="0"/>
                <a:t>Means                       Elasticities                  Temporal variability     Temporal correlations</a:t>
              </a:r>
              <a:endParaRPr lang="fr-FR" sz="1400" dirty="0"/>
            </a:p>
          </p:txBody>
        </p:sp>
        <p:sp>
          <p:nvSpPr>
            <p:cNvPr id="38" name="ZoneTexte 37"/>
            <p:cNvSpPr txBox="1"/>
            <p:nvPr/>
          </p:nvSpPr>
          <p:spPr>
            <a:xfrm rot="5400000">
              <a:off x="4318396" y="4836474"/>
              <a:ext cx="75105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smtClean="0"/>
                <a:t> </a:t>
              </a:r>
              <a:r>
                <a:rPr lang="it-IT" sz="1400" dirty="0" smtClean="0"/>
                <a:t>Means                          Elasticities                 Temporal variability     Temporal correlations</a:t>
              </a:r>
              <a:endParaRPr lang="fr-FR" sz="1400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4252884" y="7529775"/>
              <a:ext cx="30963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smtClean="0"/>
                <a:t>Spearman’s correlation coefficient</a:t>
              </a:r>
              <a:endParaRPr lang="fr-FR" sz="1400" dirty="0"/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889" y="3363025"/>
              <a:ext cx="2697485" cy="5398019"/>
            </a:xfrm>
            <a:prstGeom prst="rect">
              <a:avLst/>
            </a:prstGeom>
          </p:spPr>
        </p:pic>
        <p:sp>
          <p:nvSpPr>
            <p:cNvPr id="24" name="ZoneTexte 23"/>
            <p:cNvSpPr txBox="1"/>
            <p:nvPr/>
          </p:nvSpPr>
          <p:spPr>
            <a:xfrm>
              <a:off x="969688" y="445519"/>
              <a:ext cx="7042324" cy="10669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ts val="1900"/>
                </a:lnSpc>
              </a:pPr>
              <a:r>
                <a:rPr lang="it-IT" sz="1400" dirty="0" smtClean="0"/>
                <a:t>G</a:t>
              </a:r>
              <a:r>
                <a:rPr lang="it-IT" sz="1400" baseline="30000" dirty="0" smtClean="0"/>
                <a:t>-</a:t>
              </a:r>
              <a:r>
                <a:rPr lang="it-IT" sz="1400" dirty="0" smtClean="0"/>
                <a:t>  G</a:t>
              </a:r>
              <a:r>
                <a:rPr lang="it-IT" sz="1400" baseline="30000" dirty="0" smtClean="0"/>
                <a:t>=</a:t>
              </a:r>
              <a:r>
                <a:rPr lang="it-IT" sz="1400" dirty="0"/>
                <a:t> </a:t>
              </a:r>
              <a:r>
                <a:rPr lang="it-IT" sz="1400" dirty="0" smtClean="0"/>
                <a:t> G</a:t>
              </a:r>
              <a:r>
                <a:rPr lang="it-IT" sz="1400" baseline="30000" dirty="0" smtClean="0"/>
                <a:t>+</a:t>
              </a:r>
              <a:r>
                <a:rPr lang="it-IT" sz="1400" dirty="0"/>
                <a:t> </a:t>
              </a:r>
              <a:r>
                <a:rPr lang="it-IT" sz="1400" dirty="0" smtClean="0"/>
                <a:t> F</a:t>
              </a:r>
              <a:r>
                <a:rPr lang="it-IT" sz="1400" baseline="-25000" dirty="0" smtClean="0"/>
                <a:t>0</a:t>
              </a:r>
              <a:r>
                <a:rPr lang="it-IT" sz="1400" dirty="0" smtClean="0"/>
                <a:t>   F</a:t>
              </a:r>
              <a:r>
                <a:rPr lang="it-IT" sz="1400" baseline="-25000" dirty="0" smtClean="0"/>
                <a:t>1</a:t>
              </a:r>
              <a:r>
                <a:rPr lang="it-IT" sz="1400" dirty="0" smtClean="0"/>
                <a:t>  F</a:t>
              </a:r>
              <a:r>
                <a:rPr lang="it-IT" sz="1400" baseline="-25000" dirty="0" smtClean="0"/>
                <a:t>2</a:t>
              </a:r>
              <a:r>
                <a:rPr lang="it-IT" sz="1400" dirty="0"/>
                <a:t>  </a:t>
              </a:r>
              <a:r>
                <a:rPr lang="it-IT" sz="1400" dirty="0" smtClean="0"/>
                <a:t> </a:t>
              </a:r>
              <a:r>
                <a:rPr lang="it-IT" sz="900" dirty="0"/>
                <a:t> </a:t>
              </a:r>
              <a:r>
                <a:rPr lang="it-IT" sz="1400" dirty="0" smtClean="0"/>
                <a:t>S    G</a:t>
              </a:r>
              <a:r>
                <a:rPr lang="it-IT" sz="1400" baseline="30000" dirty="0" smtClean="0"/>
                <a:t>-</a:t>
              </a:r>
              <a:r>
                <a:rPr lang="it-IT" sz="1400" dirty="0" smtClean="0"/>
                <a:t>  </a:t>
              </a:r>
              <a:r>
                <a:rPr lang="it-IT" sz="1400" dirty="0"/>
                <a:t>G</a:t>
              </a:r>
              <a:r>
                <a:rPr lang="it-IT" sz="1400" baseline="30000" dirty="0"/>
                <a:t>=</a:t>
              </a:r>
              <a:r>
                <a:rPr lang="it-IT" sz="1400" dirty="0"/>
                <a:t>  G</a:t>
              </a:r>
              <a:r>
                <a:rPr lang="it-IT" sz="1400" baseline="30000" dirty="0"/>
                <a:t>+</a:t>
              </a:r>
              <a:r>
                <a:rPr lang="it-IT" sz="1400" dirty="0"/>
                <a:t>  </a:t>
              </a:r>
              <a:r>
                <a:rPr lang="it-IT" sz="1400" dirty="0" smtClean="0"/>
                <a:t>F</a:t>
              </a:r>
              <a:r>
                <a:rPr lang="it-IT" sz="1400" baseline="-25000" dirty="0" smtClean="0"/>
                <a:t>0</a:t>
              </a:r>
              <a:r>
                <a:rPr lang="it-IT" sz="1400" dirty="0" smtClean="0"/>
                <a:t>   </a:t>
              </a:r>
              <a:r>
                <a:rPr lang="it-IT" sz="1400" dirty="0"/>
                <a:t>F</a:t>
              </a:r>
              <a:r>
                <a:rPr lang="it-IT" sz="1400" baseline="-25000" dirty="0"/>
                <a:t>1</a:t>
              </a:r>
              <a:r>
                <a:rPr lang="it-IT" sz="1400" dirty="0"/>
                <a:t>  F</a:t>
              </a:r>
              <a:r>
                <a:rPr lang="it-IT" sz="1400" baseline="-25000" dirty="0"/>
                <a:t>2</a:t>
              </a:r>
              <a:r>
                <a:rPr lang="it-IT" sz="1400" dirty="0"/>
                <a:t>  </a:t>
              </a:r>
              <a:r>
                <a:rPr lang="it-IT" sz="1400" dirty="0" smtClean="0"/>
                <a:t> S    G</a:t>
              </a:r>
              <a:r>
                <a:rPr lang="it-IT" sz="1400" baseline="30000" dirty="0" smtClean="0"/>
                <a:t>-</a:t>
              </a:r>
              <a:r>
                <a:rPr lang="it-IT" sz="1400" dirty="0" smtClean="0"/>
                <a:t>  </a:t>
              </a:r>
              <a:r>
                <a:rPr lang="it-IT" sz="1400" dirty="0"/>
                <a:t>G</a:t>
              </a:r>
              <a:r>
                <a:rPr lang="it-IT" sz="1400" baseline="30000" dirty="0"/>
                <a:t>=</a:t>
              </a:r>
              <a:r>
                <a:rPr lang="it-IT" sz="1400" dirty="0"/>
                <a:t>  G</a:t>
              </a:r>
              <a:r>
                <a:rPr lang="it-IT" sz="1400" baseline="30000" dirty="0"/>
                <a:t>+</a:t>
              </a:r>
              <a:r>
                <a:rPr lang="it-IT" sz="1400" dirty="0"/>
                <a:t>  </a:t>
              </a:r>
              <a:r>
                <a:rPr lang="it-IT" sz="1400" dirty="0" smtClean="0"/>
                <a:t>F</a:t>
              </a:r>
              <a:r>
                <a:rPr lang="it-IT" sz="1400" baseline="-25000" dirty="0" smtClean="0"/>
                <a:t>0</a:t>
              </a:r>
              <a:r>
                <a:rPr lang="it-IT" sz="1400" dirty="0" smtClean="0"/>
                <a:t>   </a:t>
              </a:r>
              <a:r>
                <a:rPr lang="it-IT" sz="1400" dirty="0"/>
                <a:t>F</a:t>
              </a:r>
              <a:r>
                <a:rPr lang="it-IT" sz="1400" baseline="-25000" dirty="0"/>
                <a:t>1</a:t>
              </a:r>
              <a:r>
                <a:rPr lang="it-IT" sz="1400" dirty="0"/>
                <a:t>  F</a:t>
              </a:r>
              <a:r>
                <a:rPr lang="it-IT" sz="1400" baseline="-25000" dirty="0"/>
                <a:t>2</a:t>
              </a:r>
              <a:r>
                <a:rPr lang="it-IT" sz="1400" dirty="0"/>
                <a:t>  </a:t>
              </a:r>
              <a:r>
                <a:rPr lang="it-IT" sz="1400" dirty="0" smtClean="0"/>
                <a:t> S    G</a:t>
              </a:r>
              <a:r>
                <a:rPr lang="it-IT" sz="1400" baseline="30000" dirty="0" smtClean="0"/>
                <a:t>-</a:t>
              </a:r>
              <a:r>
                <a:rPr lang="it-IT" sz="1400" dirty="0" smtClean="0"/>
                <a:t>  </a:t>
              </a:r>
              <a:r>
                <a:rPr lang="it-IT" sz="1400" dirty="0"/>
                <a:t>G</a:t>
              </a:r>
              <a:r>
                <a:rPr lang="it-IT" sz="1400" baseline="30000" dirty="0"/>
                <a:t>=</a:t>
              </a:r>
              <a:r>
                <a:rPr lang="it-IT" sz="1400" dirty="0"/>
                <a:t>  G</a:t>
              </a:r>
              <a:r>
                <a:rPr lang="it-IT" sz="1400" baseline="30000" dirty="0"/>
                <a:t>+</a:t>
              </a:r>
              <a:r>
                <a:rPr lang="it-IT" sz="1400" dirty="0"/>
                <a:t>  </a:t>
              </a:r>
              <a:r>
                <a:rPr lang="it-IT" sz="1400" dirty="0" smtClean="0"/>
                <a:t>F</a:t>
              </a:r>
              <a:r>
                <a:rPr lang="it-IT" sz="1400" baseline="-25000" dirty="0" smtClean="0"/>
                <a:t>0</a:t>
              </a:r>
              <a:r>
                <a:rPr lang="it-IT" sz="1400" dirty="0" smtClean="0"/>
                <a:t>   </a:t>
              </a:r>
              <a:r>
                <a:rPr lang="it-IT" sz="1400" dirty="0"/>
                <a:t>F</a:t>
              </a:r>
              <a:r>
                <a:rPr lang="it-IT" sz="1400" baseline="-25000" dirty="0"/>
                <a:t>1</a:t>
              </a:r>
              <a:r>
                <a:rPr lang="it-IT" sz="1400" dirty="0"/>
                <a:t>  F</a:t>
              </a:r>
              <a:r>
                <a:rPr lang="it-IT" sz="1400" baseline="-25000" dirty="0"/>
                <a:t>2</a:t>
              </a:r>
              <a:r>
                <a:rPr lang="it-IT" sz="1400" dirty="0"/>
                <a:t>  </a:t>
              </a:r>
              <a:endParaRPr lang="fr-FR" sz="1400" i="1" dirty="0"/>
            </a:p>
            <a:p>
              <a:pPr>
                <a:lnSpc>
                  <a:spcPts val="1900"/>
                </a:lnSpc>
              </a:pPr>
              <a:endParaRPr lang="fr-FR" sz="1400" i="1" dirty="0"/>
            </a:p>
            <a:p>
              <a:pPr>
                <a:lnSpc>
                  <a:spcPts val="1900"/>
                </a:lnSpc>
              </a:pPr>
              <a:endParaRPr lang="fr-FR" sz="1400" i="1" dirty="0"/>
            </a:p>
            <a:p>
              <a:pPr>
                <a:lnSpc>
                  <a:spcPts val="1900"/>
                </a:lnSpc>
              </a:pPr>
              <a:endParaRPr lang="fr-FR" sz="1400" i="1" dirty="0"/>
            </a:p>
          </p:txBody>
        </p:sp>
        <p:sp>
          <p:nvSpPr>
            <p:cNvPr id="25" name="ZoneTexte 5"/>
            <p:cNvSpPr txBox="1"/>
            <p:nvPr/>
          </p:nvSpPr>
          <p:spPr>
            <a:xfrm>
              <a:off x="7590758" y="706585"/>
              <a:ext cx="606399" cy="1851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ts val="1900"/>
                </a:lnSpc>
              </a:pPr>
              <a:r>
                <a:rPr lang="it-IT" sz="1400" dirty="0" smtClean="0"/>
                <a:t>S</a:t>
              </a:r>
              <a:endParaRPr lang="it-IT" sz="1400" i="1" dirty="0" smtClean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G</a:t>
              </a:r>
              <a:r>
                <a:rPr lang="it-IT" sz="1400" baseline="30000" dirty="0" smtClean="0"/>
                <a:t>-</a:t>
              </a:r>
              <a:endParaRPr lang="fr-FR" sz="1400" i="1" dirty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G</a:t>
              </a:r>
              <a:r>
                <a:rPr lang="it-IT" sz="1400" baseline="30000" dirty="0" smtClean="0"/>
                <a:t>=</a:t>
              </a:r>
              <a:endParaRPr lang="fr-FR" sz="1400" i="1" dirty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G</a:t>
              </a:r>
              <a:r>
                <a:rPr lang="it-IT" sz="1400" baseline="30000" dirty="0" smtClean="0"/>
                <a:t>+</a:t>
              </a:r>
              <a:endParaRPr lang="fr-FR" sz="1400" i="1" dirty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F</a:t>
              </a:r>
              <a:r>
                <a:rPr lang="it-IT" sz="1400" baseline="-25000" dirty="0" smtClean="0"/>
                <a:t>0</a:t>
              </a:r>
              <a:endParaRPr lang="fr-FR" sz="1400" i="1" dirty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F</a:t>
              </a:r>
              <a:r>
                <a:rPr lang="it-IT" sz="1400" baseline="-25000" dirty="0" smtClean="0"/>
                <a:t>1</a:t>
              </a:r>
              <a:endParaRPr lang="fr-FR" sz="1400" i="1" dirty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F</a:t>
              </a:r>
              <a:r>
                <a:rPr lang="it-IT" sz="1400" baseline="-25000" dirty="0" smtClean="0"/>
                <a:t>2</a:t>
              </a:r>
              <a:endParaRPr lang="fr-FR" sz="1400" i="1" dirty="0"/>
            </a:p>
          </p:txBody>
        </p:sp>
        <p:sp>
          <p:nvSpPr>
            <p:cNvPr id="27" name="ZoneTexte 8"/>
            <p:cNvSpPr txBox="1"/>
            <p:nvPr/>
          </p:nvSpPr>
          <p:spPr>
            <a:xfrm>
              <a:off x="7603524" y="2427689"/>
              <a:ext cx="593634" cy="1784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900"/>
                </a:lnSpc>
              </a:pPr>
              <a:r>
                <a:rPr lang="it-IT" sz="1400" dirty="0" smtClean="0"/>
                <a:t>S</a:t>
              </a:r>
              <a:endParaRPr lang="it-IT" sz="1400" i="1" dirty="0" smtClean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G</a:t>
              </a:r>
              <a:r>
                <a:rPr lang="it-IT" sz="1400" baseline="30000" dirty="0" smtClean="0"/>
                <a:t>-</a:t>
              </a:r>
              <a:endParaRPr lang="fr-FR" sz="1400" dirty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G</a:t>
              </a:r>
              <a:r>
                <a:rPr lang="it-IT" sz="1400" baseline="30000" dirty="0" smtClean="0"/>
                <a:t>=</a:t>
              </a:r>
              <a:endParaRPr lang="fr-FR" sz="1400" dirty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G</a:t>
              </a:r>
              <a:r>
                <a:rPr lang="it-IT" sz="1400" baseline="30000" dirty="0" smtClean="0"/>
                <a:t>+</a:t>
              </a:r>
              <a:endParaRPr lang="fr-FR" sz="1400" dirty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F</a:t>
              </a:r>
              <a:r>
                <a:rPr lang="it-IT" sz="1400" baseline="-25000" dirty="0" smtClean="0"/>
                <a:t>0</a:t>
              </a:r>
              <a:endParaRPr lang="fr-FR" sz="1400" dirty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F</a:t>
              </a:r>
              <a:r>
                <a:rPr lang="it-IT" sz="1400" baseline="-25000" dirty="0" smtClean="0"/>
                <a:t>1</a:t>
              </a:r>
              <a:endParaRPr lang="fr-FR" sz="1400" dirty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F</a:t>
              </a:r>
              <a:r>
                <a:rPr lang="it-IT" sz="1400" baseline="-25000" dirty="0" smtClean="0"/>
                <a:t>2</a:t>
              </a:r>
              <a:endParaRPr lang="fr-FR" sz="1400" dirty="0"/>
            </a:p>
          </p:txBody>
        </p:sp>
        <p:sp>
          <p:nvSpPr>
            <p:cNvPr id="28" name="ZoneTexte 9"/>
            <p:cNvSpPr txBox="1"/>
            <p:nvPr/>
          </p:nvSpPr>
          <p:spPr>
            <a:xfrm>
              <a:off x="7598290" y="4158686"/>
              <a:ext cx="680077" cy="1784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900"/>
                </a:lnSpc>
              </a:pPr>
              <a:r>
                <a:rPr lang="it-IT" sz="1400" dirty="0" smtClean="0"/>
                <a:t>S</a:t>
              </a:r>
              <a:endParaRPr lang="it-IT" sz="1400" i="1" dirty="0" smtClean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G</a:t>
              </a:r>
              <a:r>
                <a:rPr lang="it-IT" sz="1400" baseline="30000" dirty="0" smtClean="0"/>
                <a:t>-</a:t>
              </a:r>
              <a:endParaRPr lang="fr-FR" sz="1400" dirty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G</a:t>
              </a:r>
              <a:r>
                <a:rPr lang="it-IT" sz="1400" baseline="30000" dirty="0" smtClean="0"/>
                <a:t>=</a:t>
              </a:r>
              <a:endParaRPr lang="fr-FR" sz="1400" dirty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G</a:t>
              </a:r>
              <a:r>
                <a:rPr lang="it-IT" sz="1400" baseline="30000" dirty="0" smtClean="0"/>
                <a:t>+</a:t>
              </a:r>
              <a:endParaRPr lang="fr-FR" sz="1400" dirty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F</a:t>
              </a:r>
              <a:r>
                <a:rPr lang="it-IT" sz="1400" baseline="-25000" dirty="0" smtClean="0"/>
                <a:t>0</a:t>
              </a:r>
              <a:endParaRPr lang="fr-FR" sz="1400" dirty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F</a:t>
              </a:r>
              <a:r>
                <a:rPr lang="it-IT" sz="1400" baseline="-25000" dirty="0" smtClean="0"/>
                <a:t>1</a:t>
              </a:r>
              <a:endParaRPr lang="fr-FR" sz="1400" dirty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F</a:t>
              </a:r>
              <a:r>
                <a:rPr lang="it-IT" sz="1400" baseline="-25000" dirty="0" smtClean="0"/>
                <a:t>2</a:t>
              </a:r>
              <a:endParaRPr lang="fr-FR" sz="1400" dirty="0"/>
            </a:p>
          </p:txBody>
        </p:sp>
        <p:sp>
          <p:nvSpPr>
            <p:cNvPr id="29" name="ZoneTexte 10"/>
            <p:cNvSpPr txBox="1"/>
            <p:nvPr/>
          </p:nvSpPr>
          <p:spPr>
            <a:xfrm>
              <a:off x="7590758" y="5865128"/>
              <a:ext cx="606399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900"/>
                </a:lnSpc>
              </a:pPr>
              <a:r>
                <a:rPr lang="it-IT" sz="1400" dirty="0" smtClean="0"/>
                <a:t>S</a:t>
              </a:r>
              <a:endParaRPr lang="it-IT" sz="1400" i="1" dirty="0" smtClean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G</a:t>
              </a:r>
              <a:r>
                <a:rPr lang="it-IT" sz="1400" baseline="30000" dirty="0" smtClean="0"/>
                <a:t>-</a:t>
              </a:r>
              <a:endParaRPr lang="fr-FR" sz="1400" dirty="0" smtClean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G</a:t>
              </a:r>
              <a:r>
                <a:rPr lang="it-IT" sz="1400" baseline="30000" dirty="0" smtClean="0"/>
                <a:t>=</a:t>
              </a:r>
              <a:endParaRPr lang="fr-FR" sz="1400" dirty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G</a:t>
              </a:r>
              <a:r>
                <a:rPr lang="it-IT" sz="1400" baseline="30000" dirty="0" smtClean="0"/>
                <a:t>+</a:t>
              </a:r>
              <a:endParaRPr lang="fr-FR" sz="1400" dirty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F</a:t>
              </a:r>
              <a:r>
                <a:rPr lang="it-IT" sz="1400" baseline="-25000" dirty="0" smtClean="0"/>
                <a:t>0</a:t>
              </a:r>
              <a:endParaRPr lang="fr-FR" sz="1400" dirty="0"/>
            </a:p>
            <a:p>
              <a:pPr>
                <a:lnSpc>
                  <a:spcPts val="1900"/>
                </a:lnSpc>
              </a:pPr>
              <a:r>
                <a:rPr lang="it-IT" sz="1400" dirty="0" smtClean="0"/>
                <a:t>F</a:t>
              </a:r>
              <a:r>
                <a:rPr lang="it-IT" sz="1400" baseline="-25000" dirty="0" smtClean="0"/>
                <a:t>1</a:t>
              </a:r>
              <a:endParaRPr lang="fr-F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395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/>
          <p:cNvGrpSpPr/>
          <p:nvPr/>
        </p:nvGrpSpPr>
        <p:grpSpPr>
          <a:xfrm>
            <a:off x="0" y="-1"/>
            <a:ext cx="9886907" cy="3246776"/>
            <a:chOff x="0" y="-1"/>
            <a:chExt cx="9886907" cy="3246776"/>
          </a:xfrm>
        </p:grpSpPr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498552" cy="3246775"/>
            </a:xfrm>
            <a:prstGeom prst="rect">
              <a:avLst/>
            </a:prstGeom>
          </p:spPr>
        </p:pic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0132" y="-1"/>
              <a:ext cx="3246775" cy="3246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31971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1312</TotalTime>
  <Words>93</Words>
  <Application>Microsoft Office PowerPoint</Application>
  <PresentationFormat>Personalizzato</PresentationFormat>
  <Paragraphs>35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Presentazione standard di PowerPoint</vt:lpstr>
      <vt:lpstr>Presentazione standard di PowerPoint</vt:lpstr>
      <vt:lpstr>Presentazione standard di PowerPoint</vt:lpstr>
    </vt:vector>
  </TitlesOfParts>
  <Company>IRD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Marco Andrello</dc:creator>
  <cp:lastModifiedBy>Marco Andrello</cp:lastModifiedBy>
  <cp:revision>78</cp:revision>
  <dcterms:created xsi:type="dcterms:W3CDTF">2019-06-14T14:51:11Z</dcterms:created>
  <dcterms:modified xsi:type="dcterms:W3CDTF">2020-01-30T22:42:56Z</dcterms:modified>
</cp:coreProperties>
</file>