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IS HERRERA CASTRO" initials="AHC" lastIdx="1" clrIdx="0">
    <p:extLst>
      <p:ext uri="{19B8F6BF-5375-455C-9EA6-DF929625EA0E}">
        <p15:presenceInfo xmlns:p15="http://schemas.microsoft.com/office/powerpoint/2012/main" userId="2d090a771c0a95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9T17:43:10.531" idx="1">
    <p:pos x="7680" y="1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84D76-F5ED-4D56-8400-B8B720CF3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6DC871-4B67-4EDE-814A-A6CB88366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0A4CB-F109-4845-AAD8-9C915327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4ED-17B6-4130-B3E6-0B9CE4368F97}" type="datetimeFigureOut">
              <a:rPr lang="es-MX" smtClean="0"/>
              <a:t>09/12/2020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DA3E5-2591-4192-9D29-EB65CDC7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773991-8EAE-4366-A1DF-2FD11996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EF1A-18AF-41B5-B78F-6C9F2632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738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DD3AA-AC48-480E-BE3D-C7B6B0B2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A57AB5-77FB-46DA-8494-027BCA341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E89C53-E46D-46AF-9A3D-0E3C2CE9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4ED-17B6-4130-B3E6-0B9CE4368F97}" type="datetimeFigureOut">
              <a:rPr lang="es-MX" smtClean="0"/>
              <a:t>09/12/2020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3A6DE-841C-43CD-AEA7-24021BB9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768E6C-D2EA-4BE3-88C6-2E425AAD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EF1A-18AF-41B5-B78F-6C9F2632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13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83120D-0C20-4C6B-B465-3BF56C6D6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8E44D1-97AD-4DDC-AF42-644C61FBA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75F63-058D-417D-9087-BFBE256F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4ED-17B6-4130-B3E6-0B9CE4368F97}" type="datetimeFigureOut">
              <a:rPr lang="es-MX" smtClean="0"/>
              <a:t>09/12/2020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AC24E8-95CD-4849-B39C-8AAB6F60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9F3AD6-A49B-487F-9087-08CD0583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EF1A-18AF-41B5-B78F-6C9F2632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82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27038-1707-4987-8196-B3A30FD9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FEECA-0585-4B7D-9DA8-F96AE282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037560-BE73-4C56-9FAF-67CC47F8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4ED-17B6-4130-B3E6-0B9CE4368F97}" type="datetimeFigureOut">
              <a:rPr lang="es-MX" smtClean="0"/>
              <a:t>09/12/2020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E58BB0-EB64-4C5B-846C-F50F15DB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FDBB0A-809B-4D11-B961-E197BA49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EF1A-18AF-41B5-B78F-6C9F2632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774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F3DBD-7128-48C3-A265-02F9F4A8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8BDAE9-3E25-4458-99E4-FF9294FBC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C7F1C9-0A48-4602-98C2-BB037FD2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4ED-17B6-4130-B3E6-0B9CE4368F97}" type="datetimeFigureOut">
              <a:rPr lang="es-MX" smtClean="0"/>
              <a:t>09/12/2020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3AB9E5-49E2-4AAE-8AF7-9494F906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6D5EE4-E31C-42E2-9078-DF66A50F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EF1A-18AF-41B5-B78F-6C9F2632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615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592FA-24E0-4C7E-9C6A-7044CB75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93906-C120-4108-9E41-28F27C002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151F89-8AD3-4D85-B105-317E38A0F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01384B-EE7C-4695-9C36-9C746C88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4ED-17B6-4130-B3E6-0B9CE4368F97}" type="datetimeFigureOut">
              <a:rPr lang="es-MX" smtClean="0"/>
              <a:t>09/12/2020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632C11-CB43-4E22-BDC1-F2360DF3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208AF9-D218-4C78-BF98-518CF07C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EF1A-18AF-41B5-B78F-6C9F2632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26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2EB20-4BC0-463C-AA5B-D3D5355A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B8E2BE-BE9E-488C-8578-58B654C88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389C12-B0AD-43BD-8780-6B12F8854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E38A47-0930-41E1-93F1-BD5DBA888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210197-80A8-42F1-873F-2D92BBA4B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D8E67B-614A-4E10-AC20-58268905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4ED-17B6-4130-B3E6-0B9CE4368F97}" type="datetimeFigureOut">
              <a:rPr lang="es-MX" smtClean="0"/>
              <a:t>09/12/2020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E87119-E603-450A-94C1-7861FB45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36BFAD-8C5C-4664-9593-E6E32A96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EF1A-18AF-41B5-B78F-6C9F2632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41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2F3E2-8029-4A7B-BFB7-EDFC7CDD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5BC364-0CBB-4332-8D9E-A1B03CE5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4ED-17B6-4130-B3E6-0B9CE4368F97}" type="datetimeFigureOut">
              <a:rPr lang="es-MX" smtClean="0"/>
              <a:t>09/12/2020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1E7298-F5BF-4E02-A750-58367E33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F95242-8138-40CC-8A34-295EF897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EF1A-18AF-41B5-B78F-6C9F2632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36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0F0A6F-222C-4954-AE0B-753067CA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4ED-17B6-4130-B3E6-0B9CE4368F97}" type="datetimeFigureOut">
              <a:rPr lang="es-MX" smtClean="0"/>
              <a:t>09/12/2020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FDBDE5-49D0-42E3-87DE-CDE0ED7F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D571ED-98B1-4E1E-8A39-A11EB87D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EF1A-18AF-41B5-B78F-6C9F2632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19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7280E-02F6-4517-8BC8-95608F10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07586-3EF4-443D-8EF4-C75FD30B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772404-4D9D-4472-B84E-45A0C565A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63F151-C718-4394-BB7D-612018D2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4ED-17B6-4130-B3E6-0B9CE4368F97}" type="datetimeFigureOut">
              <a:rPr lang="es-MX" smtClean="0"/>
              <a:t>09/12/2020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6C0E5A-4881-4BAB-95EE-8C75CD25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20B5B8-07EC-4E00-80C2-CEA7B3A8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EF1A-18AF-41B5-B78F-6C9F2632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29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AE8FE-BF64-403C-8E44-0C72DBA4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75BD5F-A102-4D82-96BF-5E36FC8D6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5E9F31-F600-445C-908D-147F76415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8440AB-7AE0-4CA4-AD55-128204A2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4ED-17B6-4130-B3E6-0B9CE4368F97}" type="datetimeFigureOut">
              <a:rPr lang="es-MX" smtClean="0"/>
              <a:t>09/12/2020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C39249-F70F-4CCE-AFFD-C2D547EF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B30791-1F85-4FB6-942C-612EC0FC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7EF1A-18AF-41B5-B78F-6C9F2632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357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02D547-D648-42EE-A7AF-CDD684D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A5C052-5B3B-45E2-8334-E312CCA8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06BA1C-6DFE-4176-8FC7-CC34E5B2D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E4ED-17B6-4130-B3E6-0B9CE4368F97}" type="datetimeFigureOut">
              <a:rPr lang="es-MX" smtClean="0"/>
              <a:t>09/12/2020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E3F9B-9367-48E8-BC2B-4F1DCCBED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DC8C55-C175-4540-B018-C4AD35EE1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7EF1A-18AF-41B5-B78F-6C9F2632C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741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8C997E8-87BE-4D27-AFD4-08A745693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7" t="8096" r="9782" b="9352"/>
          <a:stretch/>
        </p:blipFill>
        <p:spPr>
          <a:xfrm>
            <a:off x="0" y="1"/>
            <a:ext cx="7885043" cy="42244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C364EF-ECC3-497C-A73C-C4F6AC0D0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2" t="10853" r="9654" b="66982"/>
          <a:stretch/>
        </p:blipFill>
        <p:spPr>
          <a:xfrm>
            <a:off x="0" y="4224485"/>
            <a:ext cx="7885043" cy="113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FDBF82-26EC-475B-9339-016F5A1FC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74" t="8483" r="9348" b="8191"/>
          <a:stretch/>
        </p:blipFill>
        <p:spPr>
          <a:xfrm>
            <a:off x="3147391" y="1549044"/>
            <a:ext cx="5897217" cy="37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DC23DD-FF25-4F8C-B646-5FD3986B7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4" t="8185" r="9653" b="7876"/>
          <a:stretch/>
        </p:blipFill>
        <p:spPr>
          <a:xfrm>
            <a:off x="0" y="0"/>
            <a:ext cx="7977809" cy="435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2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9C47C48-DF64-438F-AEAA-21849465F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2" t="7365" r="9307" b="8082"/>
          <a:stretch/>
        </p:blipFill>
        <p:spPr>
          <a:xfrm>
            <a:off x="792480" y="196948"/>
            <a:ext cx="10607040" cy="579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84D28A5-9C63-412E-A107-6D98C5252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6" t="7775" r="9769" b="9314"/>
          <a:stretch/>
        </p:blipFill>
        <p:spPr>
          <a:xfrm>
            <a:off x="0" y="0"/>
            <a:ext cx="3260035" cy="17490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9A7AE65-BCEC-49C9-A61F-2D9241A89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7" t="8595" r="9769" b="8697"/>
          <a:stretch/>
        </p:blipFill>
        <p:spPr>
          <a:xfrm>
            <a:off x="0" y="1749077"/>
            <a:ext cx="3260035" cy="17493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13C654F-67C8-4276-9297-3CD3A81FF4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6" t="7980" r="10116" b="9108"/>
          <a:stretch/>
        </p:blipFill>
        <p:spPr>
          <a:xfrm>
            <a:off x="0" y="3498471"/>
            <a:ext cx="3260035" cy="17514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75D479F-037E-459D-A6A6-B1307158A0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62" t="7979" r="9768" b="9519"/>
          <a:stretch/>
        </p:blipFill>
        <p:spPr>
          <a:xfrm>
            <a:off x="5459896" y="-1841"/>
            <a:ext cx="3271904" cy="17490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08E13EA-B03E-4347-A784-2DE69524F9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31" t="8185" r="9655" b="8492"/>
          <a:stretch/>
        </p:blipFill>
        <p:spPr>
          <a:xfrm>
            <a:off x="5459896" y="1747235"/>
            <a:ext cx="3260035" cy="17530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9762C73-86ED-4A00-8681-70D1F824401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61" t="7709" r="9783" b="7999"/>
          <a:stretch/>
        </p:blipFill>
        <p:spPr>
          <a:xfrm>
            <a:off x="5459896" y="3496311"/>
            <a:ext cx="3260035" cy="17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8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266818-8563-48F1-A736-9CDD11330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" t="7252" r="9205" b="11497"/>
          <a:stretch/>
        </p:blipFill>
        <p:spPr>
          <a:xfrm>
            <a:off x="0" y="0"/>
            <a:ext cx="7273636" cy="38072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9D67D7C-424B-4BF2-BD53-BD138A608E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" t="8263" r="9205" b="38176"/>
          <a:stretch/>
        </p:blipFill>
        <p:spPr>
          <a:xfrm>
            <a:off x="0" y="3807294"/>
            <a:ext cx="7273636" cy="25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0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8762FA4-EDA7-4587-8A7B-D23F48195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" t="7902" r="9783" b="9545"/>
          <a:stretch/>
        </p:blipFill>
        <p:spPr>
          <a:xfrm>
            <a:off x="0" y="0"/>
            <a:ext cx="5433391" cy="29073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4E465FD-94D3-4BF5-A26B-31E999A436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6" t="8096" r="9893" b="9158"/>
          <a:stretch/>
        </p:blipFill>
        <p:spPr>
          <a:xfrm>
            <a:off x="1" y="2907340"/>
            <a:ext cx="5433390" cy="29214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2FA384-0877-41B4-BA4C-32E3CBB900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5" t="8096" r="10001" b="8579"/>
          <a:stretch/>
        </p:blipFill>
        <p:spPr>
          <a:xfrm>
            <a:off x="5857460" y="0"/>
            <a:ext cx="5382014" cy="292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1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DE743F3-C32D-41E1-B758-CBF05DC3F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9" t="7858" r="9773" b="11900"/>
          <a:stretch/>
        </p:blipFill>
        <p:spPr>
          <a:xfrm>
            <a:off x="0" y="0"/>
            <a:ext cx="7625374" cy="3962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FD43F6-6C6D-4089-AD97-9C195182E7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2" t="8464" r="9318" b="40197"/>
          <a:stretch/>
        </p:blipFill>
        <p:spPr>
          <a:xfrm>
            <a:off x="0" y="3962400"/>
            <a:ext cx="7625374" cy="2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4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367F701-4D2D-44D0-A116-FDBC08872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0" t="8482" r="9783" b="9159"/>
          <a:stretch/>
        </p:blipFill>
        <p:spPr>
          <a:xfrm>
            <a:off x="0" y="0"/>
            <a:ext cx="6440557" cy="34338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3002F-BF52-43BA-ACCD-EE3D64C9C6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3" t="8869" r="9564" b="43572"/>
          <a:stretch/>
        </p:blipFill>
        <p:spPr>
          <a:xfrm>
            <a:off x="0" y="3429000"/>
            <a:ext cx="6440557" cy="19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94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ALEXIS HERRERA CASTRO</dc:creator>
  <cp:lastModifiedBy>ALEXIS HERRERA CASTRO</cp:lastModifiedBy>
  <cp:revision>4</cp:revision>
  <dcterms:created xsi:type="dcterms:W3CDTF">2020-12-10T00:27:55Z</dcterms:created>
  <dcterms:modified xsi:type="dcterms:W3CDTF">2020-12-10T00:56:35Z</dcterms:modified>
</cp:coreProperties>
</file>