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80" r:id="rId6"/>
    <p:sldId id="304" r:id="rId7"/>
    <p:sldId id="281" r:id="rId8"/>
    <p:sldId id="292" r:id="rId9"/>
    <p:sldId id="297" r:id="rId10"/>
    <p:sldId id="298" r:id="rId11"/>
    <p:sldId id="299" r:id="rId12"/>
    <p:sldId id="308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Os gestores da sua empresa resolveram dar um aumento de salário aos seus colaboradores e lhe contrataram para desenvolver o programa que calcula os reajustes. Portanto, faça um programa que recebe o salário de um colaborador e o reajuste segundo o seguinte critério, baseado no salário atual: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até R$ 280,00 (incluindo), receberão aumento de 20%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entre R$ 280,00 e R$ 700,00 (incluindo), receberão aumento de 15%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entre R$ 700,00 e R$ 1500,00 (incluindo), receberão aumento de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Salários de R$ 1500,00 em diante, receberão aumento de 5% </a:t>
            </a:r>
            <a:endParaRPr lang="pt-BR" dirty="0">
              <a:solidFill>
                <a:srgbClr val="1F2328"/>
              </a:solidFill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Após o aumento ser realizado, informe na tela: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salário antes do reajuste;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percentual de aumento aplicado;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valor do aumento;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O novo salário, após o aumento;</a:t>
            </a:r>
          </a:p>
        </p:txBody>
      </p:sp>
    </p:spTree>
    <p:extLst>
      <p:ext uri="{BB962C8B-B14F-4D97-AF65-F5344CB8AC3E}">
        <p14:creationId xmlns:p14="http://schemas.microsoft.com/office/powerpoint/2010/main" val="58344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para o cálculo de uma folha de pagamento, sabendo que os descontos são do Imposto de Renda, que depende do salário bruto (conforme tabela abaixo) e 10% para o INSS e que o FGTS corresponde a 11% do Salário Bruto, mas não é descontado (é a empresa que deposita). O Salário Líquido corresponde ao Salário Bruto menos os descontos. O programa deverá pedir ao usuário o valor da sua hora e a quantidade de horas trabalhadas no mês. Desconto do IR: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900 (inclusive) - isento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1500 (inclusive) - desconto de 5%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até 2500 (inclusive) - desconto de 10%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Salário Bruto acima de 2500 - desconto de 20%</a:t>
            </a:r>
          </a:p>
          <a:p>
            <a:pPr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Mostrar na tela as informações, dispostas conforme o exemplo abaixo. No exemplo o valor da hora é 5 e a quantidade de hora é 220.</a:t>
            </a:r>
          </a:p>
        </p:txBody>
      </p:sp>
    </p:spTree>
    <p:extLst>
      <p:ext uri="{BB962C8B-B14F-4D97-AF65-F5344CB8AC3E}">
        <p14:creationId xmlns:p14="http://schemas.microsoft.com/office/powerpoint/2010/main" val="417984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Um posto está vendendo combustíveis com a seguinte tabela de descontos: Álcool: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3%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5% por litro Gasolina: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4%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6% por litro</a:t>
            </a:r>
          </a:p>
          <a:p>
            <a:pPr lvl="1"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Escreva um programa que leia o número de litros vendidos, o tipo de combustível (codificado da seguinte forma: A-álcool,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G-gasolina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), calcule e imprima o valor a ser pago pelo cliente sabendo-se que o preço do litro da gasolina é R$ 2,50 e o preço do litro do álcool é R$ 1,90.</a:t>
            </a:r>
          </a:p>
        </p:txBody>
      </p:sp>
    </p:spTree>
    <p:extLst>
      <p:ext uri="{BB962C8B-B14F-4D97-AF65-F5344CB8AC3E}">
        <p14:creationId xmlns:p14="http://schemas.microsoft.com/office/powerpoint/2010/main" val="2443181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A2551-45AD-FC79-9356-9D46160389E2}"/>
              </a:ext>
            </a:extLst>
          </p:cNvPr>
          <p:cNvSpPr txBox="1"/>
          <p:nvPr/>
        </p:nvSpPr>
        <p:spPr>
          <a:xfrm>
            <a:off x="1011380" y="1374706"/>
            <a:ext cx="104186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Um posto está vendendo combustíveis com a seguinte tabela de descontos: Álcool: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3%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5% por litro Gasolina: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até 20 litros, desconto de 4% por litro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acima de 20 litros, desconto de 6% por litro</a:t>
            </a:r>
          </a:p>
          <a:p>
            <a:pPr lvl="1" algn="l"/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Escreva um programa que leia o número de litros vendidos, o tipo de combustível (codificado da seguinte forma: A-álcool,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G-gasolina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), calcule e imprima o valor a ser pago pelo cliente sabendo-se que o preço do litro da gasolina é R$ 2,50 e o preço do litro do álcool é R$ 1,90.</a:t>
            </a:r>
          </a:p>
        </p:txBody>
      </p:sp>
    </p:spTree>
    <p:extLst>
      <p:ext uri="{BB962C8B-B14F-4D97-AF65-F5344CB8AC3E}">
        <p14:creationId xmlns:p14="http://schemas.microsoft.com/office/powerpoint/2010/main" val="10204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CCA039-05DD-4F4F-82FA-1A813F2EB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517" y="486550"/>
            <a:ext cx="3838575" cy="504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707BAF6-C053-4DFF-92AF-B34D180CA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796" y="1802229"/>
            <a:ext cx="8038239" cy="36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B7E095-8856-4375-B5EF-41937E6E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263" y="181578"/>
            <a:ext cx="6725347" cy="34760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CC2D98-E11F-433D-AF06-FB14E306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07" y="3574592"/>
            <a:ext cx="7319320" cy="2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0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19D4DFB-311D-4384-8C49-C4D244D39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272" y="1408071"/>
            <a:ext cx="8642277" cy="369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9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F55E45-EBCF-F9C6-4B1F-A2B62CC51F0E}"/>
              </a:ext>
            </a:extLst>
          </p:cNvPr>
          <p:cNvSpPr txBox="1"/>
          <p:nvPr/>
        </p:nvSpPr>
        <p:spPr>
          <a:xfrm>
            <a:off x="3430580" y="847637"/>
            <a:ext cx="663632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Exemplo IF com ELSE</a:t>
            </a:r>
          </a:p>
          <a:p>
            <a:endParaRPr lang="pt-BR" sz="3600" dirty="0"/>
          </a:p>
          <a:p>
            <a:endParaRPr lang="pt-BR" sz="2000" dirty="0"/>
          </a:p>
          <a:p>
            <a:r>
              <a:rPr lang="pt-BR" sz="2000" dirty="0" err="1"/>
              <a:t>int</a:t>
            </a:r>
            <a:r>
              <a:rPr lang="pt-BR" sz="2000" dirty="0"/>
              <a:t> idade = 18; </a:t>
            </a:r>
          </a:p>
          <a:p>
            <a:endParaRPr lang="pt-BR" sz="2000" dirty="0"/>
          </a:p>
          <a:p>
            <a:r>
              <a:rPr lang="pt-BR" sz="2000" dirty="0" err="1"/>
              <a:t>if</a:t>
            </a:r>
            <a:r>
              <a:rPr lang="pt-BR" sz="2000" dirty="0"/>
              <a:t> (idade &gt;= 18){ </a:t>
            </a:r>
          </a:p>
          <a:p>
            <a:r>
              <a:rPr lang="pt-BR" sz="2000" dirty="0"/>
              <a:t>     </a:t>
            </a:r>
            <a:r>
              <a:rPr lang="pt-BR" sz="2000" dirty="0" err="1"/>
              <a:t>System.out.println</a:t>
            </a:r>
            <a:r>
              <a:rPr lang="pt-BR" sz="2000" dirty="0"/>
              <a:t>("É maior de idade"); 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== 17)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menor de idade");   </a:t>
            </a:r>
          </a:p>
          <a:p>
            <a:r>
              <a:rPr lang="pt-BR" sz="2000" dirty="0"/>
              <a:t>}</a:t>
            </a:r>
          </a:p>
          <a:p>
            <a:r>
              <a:rPr lang="pt-BR" sz="2000" dirty="0" err="1"/>
              <a:t>else</a:t>
            </a:r>
            <a:r>
              <a:rPr lang="pt-BR" sz="2000" dirty="0"/>
              <a:t> </a:t>
            </a:r>
            <a:r>
              <a:rPr lang="pt-BR" sz="2000" dirty="0" err="1"/>
              <a:t>if</a:t>
            </a:r>
            <a:r>
              <a:rPr lang="pt-BR" sz="2000" dirty="0"/>
              <a:t> (idade &lt; 16)   { </a:t>
            </a:r>
          </a:p>
          <a:p>
            <a:r>
              <a:rPr lang="pt-BR" sz="2000" dirty="0" err="1"/>
              <a:t>System.out.println</a:t>
            </a:r>
            <a:r>
              <a:rPr lang="pt-BR" sz="2000" dirty="0"/>
              <a:t>("É praticamente um bebe");</a:t>
            </a:r>
          </a:p>
          <a:p>
            <a:r>
              <a:rPr lang="pt-B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182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733C8B2-83C4-43D5-BD65-C5A7E441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43" y="716725"/>
            <a:ext cx="7576821" cy="261262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11C44B-F46C-4DFA-9A74-ADF2977CC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070" y="3429000"/>
            <a:ext cx="4279983" cy="27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5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F9DE75F-F43E-4A44-B1C7-B411BD1B5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4" y="1335349"/>
            <a:ext cx="7209693" cy="372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5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25BF79-9ED2-4290-8C48-1AB107B67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A549F5-BF47-4351-BA22-B59919984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0"/>
            <a:ext cx="2921728" cy="6858000"/>
          </a:xfrm>
          <a:custGeom>
            <a:avLst/>
            <a:gdLst>
              <a:gd name="connsiteX0" fmla="*/ 0 w 2921728"/>
              <a:gd name="connsiteY0" fmla="*/ 0 h 6858000"/>
              <a:gd name="connsiteX1" fmla="*/ 2035903 w 2921728"/>
              <a:gd name="connsiteY1" fmla="*/ 0 h 6858000"/>
              <a:gd name="connsiteX2" fmla="*/ 2202677 w 2921728"/>
              <a:gd name="connsiteY2" fmla="*/ 0 h 6858000"/>
              <a:gd name="connsiteX3" fmla="*/ 2745516 w 2921728"/>
              <a:gd name="connsiteY3" fmla="*/ 0 h 6858000"/>
              <a:gd name="connsiteX4" fmla="*/ 2747103 w 2921728"/>
              <a:gd name="connsiteY4" fmla="*/ 68263 h 6858000"/>
              <a:gd name="connsiteX5" fmla="*/ 2755041 w 2921728"/>
              <a:gd name="connsiteY5" fmla="*/ 128588 h 6858000"/>
              <a:gd name="connsiteX6" fmla="*/ 2766153 w 2921728"/>
              <a:gd name="connsiteY6" fmla="*/ 180975 h 6858000"/>
              <a:gd name="connsiteX7" fmla="*/ 2780441 w 2921728"/>
              <a:gd name="connsiteY7" fmla="*/ 227013 h 6858000"/>
              <a:gd name="connsiteX8" fmla="*/ 2796316 w 2921728"/>
              <a:gd name="connsiteY8" fmla="*/ 268288 h 6858000"/>
              <a:gd name="connsiteX9" fmla="*/ 2815366 w 2921728"/>
              <a:gd name="connsiteY9" fmla="*/ 304800 h 6858000"/>
              <a:gd name="connsiteX10" fmla="*/ 2834416 w 2921728"/>
              <a:gd name="connsiteY10" fmla="*/ 342900 h 6858000"/>
              <a:gd name="connsiteX11" fmla="*/ 2853466 w 2921728"/>
              <a:gd name="connsiteY11" fmla="*/ 381000 h 6858000"/>
              <a:gd name="connsiteX12" fmla="*/ 2869341 w 2921728"/>
              <a:gd name="connsiteY12" fmla="*/ 417513 h 6858000"/>
              <a:gd name="connsiteX13" fmla="*/ 2885216 w 2921728"/>
              <a:gd name="connsiteY13" fmla="*/ 458788 h 6858000"/>
              <a:gd name="connsiteX14" fmla="*/ 2901091 w 2921728"/>
              <a:gd name="connsiteY14" fmla="*/ 504825 h 6858000"/>
              <a:gd name="connsiteX15" fmla="*/ 2912203 w 2921728"/>
              <a:gd name="connsiteY15" fmla="*/ 557213 h 6858000"/>
              <a:gd name="connsiteX16" fmla="*/ 2918553 w 2921728"/>
              <a:gd name="connsiteY16" fmla="*/ 617538 h 6858000"/>
              <a:gd name="connsiteX17" fmla="*/ 2921728 w 2921728"/>
              <a:gd name="connsiteY17" fmla="*/ 685800 h 6858000"/>
              <a:gd name="connsiteX18" fmla="*/ 2918553 w 2921728"/>
              <a:gd name="connsiteY18" fmla="*/ 754063 h 6858000"/>
              <a:gd name="connsiteX19" fmla="*/ 2912203 w 2921728"/>
              <a:gd name="connsiteY19" fmla="*/ 814388 h 6858000"/>
              <a:gd name="connsiteX20" fmla="*/ 2901091 w 2921728"/>
              <a:gd name="connsiteY20" fmla="*/ 866775 h 6858000"/>
              <a:gd name="connsiteX21" fmla="*/ 2885216 w 2921728"/>
              <a:gd name="connsiteY21" fmla="*/ 912813 h 6858000"/>
              <a:gd name="connsiteX22" fmla="*/ 2869341 w 2921728"/>
              <a:gd name="connsiteY22" fmla="*/ 954088 h 6858000"/>
              <a:gd name="connsiteX23" fmla="*/ 2853466 w 2921728"/>
              <a:gd name="connsiteY23" fmla="*/ 990600 h 6858000"/>
              <a:gd name="connsiteX24" fmla="*/ 2834416 w 2921728"/>
              <a:gd name="connsiteY24" fmla="*/ 1028700 h 6858000"/>
              <a:gd name="connsiteX25" fmla="*/ 2815366 w 2921728"/>
              <a:gd name="connsiteY25" fmla="*/ 1066800 h 6858000"/>
              <a:gd name="connsiteX26" fmla="*/ 2796316 w 2921728"/>
              <a:gd name="connsiteY26" fmla="*/ 1103313 h 6858000"/>
              <a:gd name="connsiteX27" fmla="*/ 2780441 w 2921728"/>
              <a:gd name="connsiteY27" fmla="*/ 1144588 h 6858000"/>
              <a:gd name="connsiteX28" fmla="*/ 2766153 w 2921728"/>
              <a:gd name="connsiteY28" fmla="*/ 1190625 h 6858000"/>
              <a:gd name="connsiteX29" fmla="*/ 2755041 w 2921728"/>
              <a:gd name="connsiteY29" fmla="*/ 1243013 h 6858000"/>
              <a:gd name="connsiteX30" fmla="*/ 2747103 w 2921728"/>
              <a:gd name="connsiteY30" fmla="*/ 1303338 h 6858000"/>
              <a:gd name="connsiteX31" fmla="*/ 2745516 w 2921728"/>
              <a:gd name="connsiteY31" fmla="*/ 1371600 h 6858000"/>
              <a:gd name="connsiteX32" fmla="*/ 2747103 w 2921728"/>
              <a:gd name="connsiteY32" fmla="*/ 1439863 h 6858000"/>
              <a:gd name="connsiteX33" fmla="*/ 2755041 w 2921728"/>
              <a:gd name="connsiteY33" fmla="*/ 1500188 h 6858000"/>
              <a:gd name="connsiteX34" fmla="*/ 2766153 w 2921728"/>
              <a:gd name="connsiteY34" fmla="*/ 1552575 h 6858000"/>
              <a:gd name="connsiteX35" fmla="*/ 2780441 w 2921728"/>
              <a:gd name="connsiteY35" fmla="*/ 1598613 h 6858000"/>
              <a:gd name="connsiteX36" fmla="*/ 2796316 w 2921728"/>
              <a:gd name="connsiteY36" fmla="*/ 1639888 h 6858000"/>
              <a:gd name="connsiteX37" fmla="*/ 2815366 w 2921728"/>
              <a:gd name="connsiteY37" fmla="*/ 1676400 h 6858000"/>
              <a:gd name="connsiteX38" fmla="*/ 2834416 w 2921728"/>
              <a:gd name="connsiteY38" fmla="*/ 1714500 h 6858000"/>
              <a:gd name="connsiteX39" fmla="*/ 2853466 w 2921728"/>
              <a:gd name="connsiteY39" fmla="*/ 1752600 h 6858000"/>
              <a:gd name="connsiteX40" fmla="*/ 2869341 w 2921728"/>
              <a:gd name="connsiteY40" fmla="*/ 1789113 h 6858000"/>
              <a:gd name="connsiteX41" fmla="*/ 2885216 w 2921728"/>
              <a:gd name="connsiteY41" fmla="*/ 1830388 h 6858000"/>
              <a:gd name="connsiteX42" fmla="*/ 2901091 w 2921728"/>
              <a:gd name="connsiteY42" fmla="*/ 1876425 h 6858000"/>
              <a:gd name="connsiteX43" fmla="*/ 2912203 w 2921728"/>
              <a:gd name="connsiteY43" fmla="*/ 1928813 h 6858000"/>
              <a:gd name="connsiteX44" fmla="*/ 2918553 w 2921728"/>
              <a:gd name="connsiteY44" fmla="*/ 1989138 h 6858000"/>
              <a:gd name="connsiteX45" fmla="*/ 2921728 w 2921728"/>
              <a:gd name="connsiteY45" fmla="*/ 2057400 h 6858000"/>
              <a:gd name="connsiteX46" fmla="*/ 2918553 w 2921728"/>
              <a:gd name="connsiteY46" fmla="*/ 2125663 h 6858000"/>
              <a:gd name="connsiteX47" fmla="*/ 2912203 w 2921728"/>
              <a:gd name="connsiteY47" fmla="*/ 2185988 h 6858000"/>
              <a:gd name="connsiteX48" fmla="*/ 2901091 w 2921728"/>
              <a:gd name="connsiteY48" fmla="*/ 2238375 h 6858000"/>
              <a:gd name="connsiteX49" fmla="*/ 2885216 w 2921728"/>
              <a:gd name="connsiteY49" fmla="*/ 2284413 h 6858000"/>
              <a:gd name="connsiteX50" fmla="*/ 2869341 w 2921728"/>
              <a:gd name="connsiteY50" fmla="*/ 2325688 h 6858000"/>
              <a:gd name="connsiteX51" fmla="*/ 2853466 w 2921728"/>
              <a:gd name="connsiteY51" fmla="*/ 2362200 h 6858000"/>
              <a:gd name="connsiteX52" fmla="*/ 2834416 w 2921728"/>
              <a:gd name="connsiteY52" fmla="*/ 2400300 h 6858000"/>
              <a:gd name="connsiteX53" fmla="*/ 2815366 w 2921728"/>
              <a:gd name="connsiteY53" fmla="*/ 2438400 h 6858000"/>
              <a:gd name="connsiteX54" fmla="*/ 2796316 w 2921728"/>
              <a:gd name="connsiteY54" fmla="*/ 2474913 h 6858000"/>
              <a:gd name="connsiteX55" fmla="*/ 2780441 w 2921728"/>
              <a:gd name="connsiteY55" fmla="*/ 2516188 h 6858000"/>
              <a:gd name="connsiteX56" fmla="*/ 2766153 w 2921728"/>
              <a:gd name="connsiteY56" fmla="*/ 2562225 h 6858000"/>
              <a:gd name="connsiteX57" fmla="*/ 2755041 w 2921728"/>
              <a:gd name="connsiteY57" fmla="*/ 2614613 h 6858000"/>
              <a:gd name="connsiteX58" fmla="*/ 2747103 w 2921728"/>
              <a:gd name="connsiteY58" fmla="*/ 2674938 h 6858000"/>
              <a:gd name="connsiteX59" fmla="*/ 2745516 w 2921728"/>
              <a:gd name="connsiteY59" fmla="*/ 2743200 h 6858000"/>
              <a:gd name="connsiteX60" fmla="*/ 2747103 w 2921728"/>
              <a:gd name="connsiteY60" fmla="*/ 2811463 h 6858000"/>
              <a:gd name="connsiteX61" fmla="*/ 2755041 w 2921728"/>
              <a:gd name="connsiteY61" fmla="*/ 2871788 h 6858000"/>
              <a:gd name="connsiteX62" fmla="*/ 2766153 w 2921728"/>
              <a:gd name="connsiteY62" fmla="*/ 2924175 h 6858000"/>
              <a:gd name="connsiteX63" fmla="*/ 2780441 w 2921728"/>
              <a:gd name="connsiteY63" fmla="*/ 2970213 h 6858000"/>
              <a:gd name="connsiteX64" fmla="*/ 2796316 w 2921728"/>
              <a:gd name="connsiteY64" fmla="*/ 3011488 h 6858000"/>
              <a:gd name="connsiteX65" fmla="*/ 2815366 w 2921728"/>
              <a:gd name="connsiteY65" fmla="*/ 3048000 h 6858000"/>
              <a:gd name="connsiteX66" fmla="*/ 2834416 w 2921728"/>
              <a:gd name="connsiteY66" fmla="*/ 3086100 h 6858000"/>
              <a:gd name="connsiteX67" fmla="*/ 2853466 w 2921728"/>
              <a:gd name="connsiteY67" fmla="*/ 3124200 h 6858000"/>
              <a:gd name="connsiteX68" fmla="*/ 2869341 w 2921728"/>
              <a:gd name="connsiteY68" fmla="*/ 3160713 h 6858000"/>
              <a:gd name="connsiteX69" fmla="*/ 2885216 w 2921728"/>
              <a:gd name="connsiteY69" fmla="*/ 3201988 h 6858000"/>
              <a:gd name="connsiteX70" fmla="*/ 2901091 w 2921728"/>
              <a:gd name="connsiteY70" fmla="*/ 3248025 h 6858000"/>
              <a:gd name="connsiteX71" fmla="*/ 2912203 w 2921728"/>
              <a:gd name="connsiteY71" fmla="*/ 3300413 h 6858000"/>
              <a:gd name="connsiteX72" fmla="*/ 2918553 w 2921728"/>
              <a:gd name="connsiteY72" fmla="*/ 3360738 h 6858000"/>
              <a:gd name="connsiteX73" fmla="*/ 2921728 w 2921728"/>
              <a:gd name="connsiteY73" fmla="*/ 3427413 h 6858000"/>
              <a:gd name="connsiteX74" fmla="*/ 2918553 w 2921728"/>
              <a:gd name="connsiteY74" fmla="*/ 3497263 h 6858000"/>
              <a:gd name="connsiteX75" fmla="*/ 2912203 w 2921728"/>
              <a:gd name="connsiteY75" fmla="*/ 3557588 h 6858000"/>
              <a:gd name="connsiteX76" fmla="*/ 2901091 w 2921728"/>
              <a:gd name="connsiteY76" fmla="*/ 3609975 h 6858000"/>
              <a:gd name="connsiteX77" fmla="*/ 2885216 w 2921728"/>
              <a:gd name="connsiteY77" fmla="*/ 3656013 h 6858000"/>
              <a:gd name="connsiteX78" fmla="*/ 2869341 w 2921728"/>
              <a:gd name="connsiteY78" fmla="*/ 3697288 h 6858000"/>
              <a:gd name="connsiteX79" fmla="*/ 2853466 w 2921728"/>
              <a:gd name="connsiteY79" fmla="*/ 3733800 h 6858000"/>
              <a:gd name="connsiteX80" fmla="*/ 2834416 w 2921728"/>
              <a:gd name="connsiteY80" fmla="*/ 3771900 h 6858000"/>
              <a:gd name="connsiteX81" fmla="*/ 2815366 w 2921728"/>
              <a:gd name="connsiteY81" fmla="*/ 3810000 h 6858000"/>
              <a:gd name="connsiteX82" fmla="*/ 2796316 w 2921728"/>
              <a:gd name="connsiteY82" fmla="*/ 3846513 h 6858000"/>
              <a:gd name="connsiteX83" fmla="*/ 2780441 w 2921728"/>
              <a:gd name="connsiteY83" fmla="*/ 3887788 h 6858000"/>
              <a:gd name="connsiteX84" fmla="*/ 2766153 w 2921728"/>
              <a:gd name="connsiteY84" fmla="*/ 3933825 h 6858000"/>
              <a:gd name="connsiteX85" fmla="*/ 2755041 w 2921728"/>
              <a:gd name="connsiteY85" fmla="*/ 3986213 h 6858000"/>
              <a:gd name="connsiteX86" fmla="*/ 2747103 w 2921728"/>
              <a:gd name="connsiteY86" fmla="*/ 4046538 h 6858000"/>
              <a:gd name="connsiteX87" fmla="*/ 2745516 w 2921728"/>
              <a:gd name="connsiteY87" fmla="*/ 4114800 h 6858000"/>
              <a:gd name="connsiteX88" fmla="*/ 2747103 w 2921728"/>
              <a:gd name="connsiteY88" fmla="*/ 4183063 h 6858000"/>
              <a:gd name="connsiteX89" fmla="*/ 2755041 w 2921728"/>
              <a:gd name="connsiteY89" fmla="*/ 4243388 h 6858000"/>
              <a:gd name="connsiteX90" fmla="*/ 2766153 w 2921728"/>
              <a:gd name="connsiteY90" fmla="*/ 4295775 h 6858000"/>
              <a:gd name="connsiteX91" fmla="*/ 2780441 w 2921728"/>
              <a:gd name="connsiteY91" fmla="*/ 4341813 h 6858000"/>
              <a:gd name="connsiteX92" fmla="*/ 2796316 w 2921728"/>
              <a:gd name="connsiteY92" fmla="*/ 4383088 h 6858000"/>
              <a:gd name="connsiteX93" fmla="*/ 2815366 w 2921728"/>
              <a:gd name="connsiteY93" fmla="*/ 4419600 h 6858000"/>
              <a:gd name="connsiteX94" fmla="*/ 2853466 w 2921728"/>
              <a:gd name="connsiteY94" fmla="*/ 4495800 h 6858000"/>
              <a:gd name="connsiteX95" fmla="*/ 2869341 w 2921728"/>
              <a:gd name="connsiteY95" fmla="*/ 4532313 h 6858000"/>
              <a:gd name="connsiteX96" fmla="*/ 2885216 w 2921728"/>
              <a:gd name="connsiteY96" fmla="*/ 4573588 h 6858000"/>
              <a:gd name="connsiteX97" fmla="*/ 2901091 w 2921728"/>
              <a:gd name="connsiteY97" fmla="*/ 4619625 h 6858000"/>
              <a:gd name="connsiteX98" fmla="*/ 2912203 w 2921728"/>
              <a:gd name="connsiteY98" fmla="*/ 4672013 h 6858000"/>
              <a:gd name="connsiteX99" fmla="*/ 2918553 w 2921728"/>
              <a:gd name="connsiteY99" fmla="*/ 4732338 h 6858000"/>
              <a:gd name="connsiteX100" fmla="*/ 2921728 w 2921728"/>
              <a:gd name="connsiteY100" fmla="*/ 4800600 h 6858000"/>
              <a:gd name="connsiteX101" fmla="*/ 2918553 w 2921728"/>
              <a:gd name="connsiteY101" fmla="*/ 4868863 h 6858000"/>
              <a:gd name="connsiteX102" fmla="*/ 2912203 w 2921728"/>
              <a:gd name="connsiteY102" fmla="*/ 4929188 h 6858000"/>
              <a:gd name="connsiteX103" fmla="*/ 2901091 w 2921728"/>
              <a:gd name="connsiteY103" fmla="*/ 4981575 h 6858000"/>
              <a:gd name="connsiteX104" fmla="*/ 2885216 w 2921728"/>
              <a:gd name="connsiteY104" fmla="*/ 5027613 h 6858000"/>
              <a:gd name="connsiteX105" fmla="*/ 2869341 w 2921728"/>
              <a:gd name="connsiteY105" fmla="*/ 5068888 h 6858000"/>
              <a:gd name="connsiteX106" fmla="*/ 2853466 w 2921728"/>
              <a:gd name="connsiteY106" fmla="*/ 5105400 h 6858000"/>
              <a:gd name="connsiteX107" fmla="*/ 2834416 w 2921728"/>
              <a:gd name="connsiteY107" fmla="*/ 5143500 h 6858000"/>
              <a:gd name="connsiteX108" fmla="*/ 2815366 w 2921728"/>
              <a:gd name="connsiteY108" fmla="*/ 5181600 h 6858000"/>
              <a:gd name="connsiteX109" fmla="*/ 2796316 w 2921728"/>
              <a:gd name="connsiteY109" fmla="*/ 5218113 h 6858000"/>
              <a:gd name="connsiteX110" fmla="*/ 2780441 w 2921728"/>
              <a:gd name="connsiteY110" fmla="*/ 5259388 h 6858000"/>
              <a:gd name="connsiteX111" fmla="*/ 2766153 w 2921728"/>
              <a:gd name="connsiteY111" fmla="*/ 5305425 h 6858000"/>
              <a:gd name="connsiteX112" fmla="*/ 2755041 w 2921728"/>
              <a:gd name="connsiteY112" fmla="*/ 5357813 h 6858000"/>
              <a:gd name="connsiteX113" fmla="*/ 2747103 w 2921728"/>
              <a:gd name="connsiteY113" fmla="*/ 5418138 h 6858000"/>
              <a:gd name="connsiteX114" fmla="*/ 2745516 w 2921728"/>
              <a:gd name="connsiteY114" fmla="*/ 5486400 h 6858000"/>
              <a:gd name="connsiteX115" fmla="*/ 2747103 w 2921728"/>
              <a:gd name="connsiteY115" fmla="*/ 5554663 h 6858000"/>
              <a:gd name="connsiteX116" fmla="*/ 2755041 w 2921728"/>
              <a:gd name="connsiteY116" fmla="*/ 5614988 h 6858000"/>
              <a:gd name="connsiteX117" fmla="*/ 2766153 w 2921728"/>
              <a:gd name="connsiteY117" fmla="*/ 5667375 h 6858000"/>
              <a:gd name="connsiteX118" fmla="*/ 2780441 w 2921728"/>
              <a:gd name="connsiteY118" fmla="*/ 5713413 h 6858000"/>
              <a:gd name="connsiteX119" fmla="*/ 2796316 w 2921728"/>
              <a:gd name="connsiteY119" fmla="*/ 5754688 h 6858000"/>
              <a:gd name="connsiteX120" fmla="*/ 2815366 w 2921728"/>
              <a:gd name="connsiteY120" fmla="*/ 5791200 h 6858000"/>
              <a:gd name="connsiteX121" fmla="*/ 2834416 w 2921728"/>
              <a:gd name="connsiteY121" fmla="*/ 5829300 h 6858000"/>
              <a:gd name="connsiteX122" fmla="*/ 2853466 w 2921728"/>
              <a:gd name="connsiteY122" fmla="*/ 5867400 h 6858000"/>
              <a:gd name="connsiteX123" fmla="*/ 2869341 w 2921728"/>
              <a:gd name="connsiteY123" fmla="*/ 5903913 h 6858000"/>
              <a:gd name="connsiteX124" fmla="*/ 2885216 w 2921728"/>
              <a:gd name="connsiteY124" fmla="*/ 5945188 h 6858000"/>
              <a:gd name="connsiteX125" fmla="*/ 2901091 w 2921728"/>
              <a:gd name="connsiteY125" fmla="*/ 5991225 h 6858000"/>
              <a:gd name="connsiteX126" fmla="*/ 2912203 w 2921728"/>
              <a:gd name="connsiteY126" fmla="*/ 6043613 h 6858000"/>
              <a:gd name="connsiteX127" fmla="*/ 2918553 w 2921728"/>
              <a:gd name="connsiteY127" fmla="*/ 6103938 h 6858000"/>
              <a:gd name="connsiteX128" fmla="*/ 2921728 w 2921728"/>
              <a:gd name="connsiteY128" fmla="*/ 6172200 h 6858000"/>
              <a:gd name="connsiteX129" fmla="*/ 2918553 w 2921728"/>
              <a:gd name="connsiteY129" fmla="*/ 6240463 h 6858000"/>
              <a:gd name="connsiteX130" fmla="*/ 2912203 w 2921728"/>
              <a:gd name="connsiteY130" fmla="*/ 6300788 h 6858000"/>
              <a:gd name="connsiteX131" fmla="*/ 2901091 w 2921728"/>
              <a:gd name="connsiteY131" fmla="*/ 6353175 h 6858000"/>
              <a:gd name="connsiteX132" fmla="*/ 2885216 w 2921728"/>
              <a:gd name="connsiteY132" fmla="*/ 6399213 h 6858000"/>
              <a:gd name="connsiteX133" fmla="*/ 2869341 w 2921728"/>
              <a:gd name="connsiteY133" fmla="*/ 6440488 h 6858000"/>
              <a:gd name="connsiteX134" fmla="*/ 2853466 w 2921728"/>
              <a:gd name="connsiteY134" fmla="*/ 6477000 h 6858000"/>
              <a:gd name="connsiteX135" fmla="*/ 2834416 w 2921728"/>
              <a:gd name="connsiteY135" fmla="*/ 6515100 h 6858000"/>
              <a:gd name="connsiteX136" fmla="*/ 2815366 w 2921728"/>
              <a:gd name="connsiteY136" fmla="*/ 6553200 h 6858000"/>
              <a:gd name="connsiteX137" fmla="*/ 2796316 w 2921728"/>
              <a:gd name="connsiteY137" fmla="*/ 6589713 h 6858000"/>
              <a:gd name="connsiteX138" fmla="*/ 2780441 w 2921728"/>
              <a:gd name="connsiteY138" fmla="*/ 6630988 h 6858000"/>
              <a:gd name="connsiteX139" fmla="*/ 2766153 w 2921728"/>
              <a:gd name="connsiteY139" fmla="*/ 6677025 h 6858000"/>
              <a:gd name="connsiteX140" fmla="*/ 2755041 w 2921728"/>
              <a:gd name="connsiteY140" fmla="*/ 6729413 h 6858000"/>
              <a:gd name="connsiteX141" fmla="*/ 2747103 w 2921728"/>
              <a:gd name="connsiteY141" fmla="*/ 6789738 h 6858000"/>
              <a:gd name="connsiteX142" fmla="*/ 2745516 w 2921728"/>
              <a:gd name="connsiteY142" fmla="*/ 6858000 h 6858000"/>
              <a:gd name="connsiteX143" fmla="*/ 2202677 w 2921728"/>
              <a:gd name="connsiteY143" fmla="*/ 6858000 h 6858000"/>
              <a:gd name="connsiteX144" fmla="*/ 2035903 w 2921728"/>
              <a:gd name="connsiteY144" fmla="*/ 6858000 h 6858000"/>
              <a:gd name="connsiteX145" fmla="*/ 0 w 2921728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921728" h="6858000">
                <a:moveTo>
                  <a:pt x="0" y="0"/>
                </a:moveTo>
                <a:lnTo>
                  <a:pt x="2035903" y="0"/>
                </a:lnTo>
                <a:lnTo>
                  <a:pt x="2202677" y="0"/>
                </a:lnTo>
                <a:lnTo>
                  <a:pt x="2745516" y="0"/>
                </a:lnTo>
                <a:lnTo>
                  <a:pt x="2747103" y="68263"/>
                </a:lnTo>
                <a:lnTo>
                  <a:pt x="2755041" y="128588"/>
                </a:lnTo>
                <a:lnTo>
                  <a:pt x="2766153" y="180975"/>
                </a:lnTo>
                <a:lnTo>
                  <a:pt x="2780441" y="227013"/>
                </a:lnTo>
                <a:lnTo>
                  <a:pt x="2796316" y="268288"/>
                </a:lnTo>
                <a:lnTo>
                  <a:pt x="2815366" y="304800"/>
                </a:lnTo>
                <a:lnTo>
                  <a:pt x="2834416" y="342900"/>
                </a:lnTo>
                <a:lnTo>
                  <a:pt x="2853466" y="381000"/>
                </a:lnTo>
                <a:lnTo>
                  <a:pt x="2869341" y="417513"/>
                </a:lnTo>
                <a:lnTo>
                  <a:pt x="2885216" y="458788"/>
                </a:lnTo>
                <a:lnTo>
                  <a:pt x="2901091" y="504825"/>
                </a:lnTo>
                <a:lnTo>
                  <a:pt x="2912203" y="557213"/>
                </a:lnTo>
                <a:lnTo>
                  <a:pt x="2918553" y="617538"/>
                </a:lnTo>
                <a:lnTo>
                  <a:pt x="2921728" y="685800"/>
                </a:lnTo>
                <a:lnTo>
                  <a:pt x="2918553" y="754063"/>
                </a:lnTo>
                <a:lnTo>
                  <a:pt x="2912203" y="814388"/>
                </a:lnTo>
                <a:lnTo>
                  <a:pt x="2901091" y="866775"/>
                </a:lnTo>
                <a:lnTo>
                  <a:pt x="2885216" y="912813"/>
                </a:lnTo>
                <a:lnTo>
                  <a:pt x="2869341" y="954088"/>
                </a:lnTo>
                <a:lnTo>
                  <a:pt x="2853466" y="990600"/>
                </a:lnTo>
                <a:lnTo>
                  <a:pt x="2834416" y="1028700"/>
                </a:lnTo>
                <a:lnTo>
                  <a:pt x="2815366" y="1066800"/>
                </a:lnTo>
                <a:lnTo>
                  <a:pt x="2796316" y="1103313"/>
                </a:lnTo>
                <a:lnTo>
                  <a:pt x="2780441" y="1144588"/>
                </a:lnTo>
                <a:lnTo>
                  <a:pt x="2766153" y="1190625"/>
                </a:lnTo>
                <a:lnTo>
                  <a:pt x="2755041" y="1243013"/>
                </a:lnTo>
                <a:lnTo>
                  <a:pt x="2747103" y="1303338"/>
                </a:lnTo>
                <a:lnTo>
                  <a:pt x="2745516" y="1371600"/>
                </a:lnTo>
                <a:lnTo>
                  <a:pt x="2747103" y="1439863"/>
                </a:lnTo>
                <a:lnTo>
                  <a:pt x="2755041" y="1500188"/>
                </a:lnTo>
                <a:lnTo>
                  <a:pt x="2766153" y="1552575"/>
                </a:lnTo>
                <a:lnTo>
                  <a:pt x="2780441" y="1598613"/>
                </a:lnTo>
                <a:lnTo>
                  <a:pt x="2796316" y="1639888"/>
                </a:lnTo>
                <a:lnTo>
                  <a:pt x="2815366" y="1676400"/>
                </a:lnTo>
                <a:lnTo>
                  <a:pt x="2834416" y="1714500"/>
                </a:lnTo>
                <a:lnTo>
                  <a:pt x="2853466" y="1752600"/>
                </a:lnTo>
                <a:lnTo>
                  <a:pt x="2869341" y="1789113"/>
                </a:lnTo>
                <a:lnTo>
                  <a:pt x="2885216" y="1830388"/>
                </a:lnTo>
                <a:lnTo>
                  <a:pt x="2901091" y="1876425"/>
                </a:lnTo>
                <a:lnTo>
                  <a:pt x="2912203" y="1928813"/>
                </a:lnTo>
                <a:lnTo>
                  <a:pt x="2918553" y="1989138"/>
                </a:lnTo>
                <a:lnTo>
                  <a:pt x="2921728" y="2057400"/>
                </a:lnTo>
                <a:lnTo>
                  <a:pt x="2918553" y="2125663"/>
                </a:lnTo>
                <a:lnTo>
                  <a:pt x="2912203" y="2185988"/>
                </a:lnTo>
                <a:lnTo>
                  <a:pt x="2901091" y="2238375"/>
                </a:lnTo>
                <a:lnTo>
                  <a:pt x="2885216" y="2284413"/>
                </a:lnTo>
                <a:lnTo>
                  <a:pt x="2869341" y="2325688"/>
                </a:lnTo>
                <a:lnTo>
                  <a:pt x="2853466" y="2362200"/>
                </a:lnTo>
                <a:lnTo>
                  <a:pt x="2834416" y="2400300"/>
                </a:lnTo>
                <a:lnTo>
                  <a:pt x="2815366" y="2438400"/>
                </a:lnTo>
                <a:lnTo>
                  <a:pt x="2796316" y="2474913"/>
                </a:lnTo>
                <a:lnTo>
                  <a:pt x="2780441" y="2516188"/>
                </a:lnTo>
                <a:lnTo>
                  <a:pt x="2766153" y="2562225"/>
                </a:lnTo>
                <a:lnTo>
                  <a:pt x="2755041" y="2614613"/>
                </a:lnTo>
                <a:lnTo>
                  <a:pt x="2747103" y="2674938"/>
                </a:lnTo>
                <a:lnTo>
                  <a:pt x="2745516" y="2743200"/>
                </a:lnTo>
                <a:lnTo>
                  <a:pt x="2747103" y="2811463"/>
                </a:lnTo>
                <a:lnTo>
                  <a:pt x="2755041" y="2871788"/>
                </a:lnTo>
                <a:lnTo>
                  <a:pt x="2766153" y="2924175"/>
                </a:lnTo>
                <a:lnTo>
                  <a:pt x="2780441" y="2970213"/>
                </a:lnTo>
                <a:lnTo>
                  <a:pt x="2796316" y="3011488"/>
                </a:lnTo>
                <a:lnTo>
                  <a:pt x="2815366" y="3048000"/>
                </a:lnTo>
                <a:lnTo>
                  <a:pt x="2834416" y="3086100"/>
                </a:lnTo>
                <a:lnTo>
                  <a:pt x="2853466" y="3124200"/>
                </a:lnTo>
                <a:lnTo>
                  <a:pt x="2869341" y="3160713"/>
                </a:lnTo>
                <a:lnTo>
                  <a:pt x="2885216" y="3201988"/>
                </a:lnTo>
                <a:lnTo>
                  <a:pt x="2901091" y="3248025"/>
                </a:lnTo>
                <a:lnTo>
                  <a:pt x="2912203" y="3300413"/>
                </a:lnTo>
                <a:lnTo>
                  <a:pt x="2918553" y="3360738"/>
                </a:lnTo>
                <a:lnTo>
                  <a:pt x="2921728" y="3427413"/>
                </a:lnTo>
                <a:lnTo>
                  <a:pt x="2918553" y="3497263"/>
                </a:lnTo>
                <a:lnTo>
                  <a:pt x="2912203" y="3557588"/>
                </a:lnTo>
                <a:lnTo>
                  <a:pt x="2901091" y="3609975"/>
                </a:lnTo>
                <a:lnTo>
                  <a:pt x="2885216" y="3656013"/>
                </a:lnTo>
                <a:lnTo>
                  <a:pt x="2869341" y="3697288"/>
                </a:lnTo>
                <a:lnTo>
                  <a:pt x="2853466" y="3733800"/>
                </a:lnTo>
                <a:lnTo>
                  <a:pt x="2834416" y="3771900"/>
                </a:lnTo>
                <a:lnTo>
                  <a:pt x="2815366" y="3810000"/>
                </a:lnTo>
                <a:lnTo>
                  <a:pt x="2796316" y="3846513"/>
                </a:lnTo>
                <a:lnTo>
                  <a:pt x="2780441" y="3887788"/>
                </a:lnTo>
                <a:lnTo>
                  <a:pt x="2766153" y="3933825"/>
                </a:lnTo>
                <a:lnTo>
                  <a:pt x="2755041" y="3986213"/>
                </a:lnTo>
                <a:lnTo>
                  <a:pt x="2747103" y="4046538"/>
                </a:lnTo>
                <a:lnTo>
                  <a:pt x="2745516" y="4114800"/>
                </a:lnTo>
                <a:lnTo>
                  <a:pt x="2747103" y="4183063"/>
                </a:lnTo>
                <a:lnTo>
                  <a:pt x="2755041" y="4243388"/>
                </a:lnTo>
                <a:lnTo>
                  <a:pt x="2766153" y="4295775"/>
                </a:lnTo>
                <a:lnTo>
                  <a:pt x="2780441" y="4341813"/>
                </a:lnTo>
                <a:lnTo>
                  <a:pt x="2796316" y="4383088"/>
                </a:lnTo>
                <a:lnTo>
                  <a:pt x="2815366" y="4419600"/>
                </a:lnTo>
                <a:lnTo>
                  <a:pt x="2853466" y="4495800"/>
                </a:lnTo>
                <a:lnTo>
                  <a:pt x="2869341" y="4532313"/>
                </a:lnTo>
                <a:lnTo>
                  <a:pt x="2885216" y="4573588"/>
                </a:lnTo>
                <a:lnTo>
                  <a:pt x="2901091" y="4619625"/>
                </a:lnTo>
                <a:lnTo>
                  <a:pt x="2912203" y="4672013"/>
                </a:lnTo>
                <a:lnTo>
                  <a:pt x="2918553" y="4732338"/>
                </a:lnTo>
                <a:lnTo>
                  <a:pt x="2921728" y="4800600"/>
                </a:lnTo>
                <a:lnTo>
                  <a:pt x="2918553" y="4868863"/>
                </a:lnTo>
                <a:lnTo>
                  <a:pt x="2912203" y="4929188"/>
                </a:lnTo>
                <a:lnTo>
                  <a:pt x="2901091" y="4981575"/>
                </a:lnTo>
                <a:lnTo>
                  <a:pt x="2885216" y="5027613"/>
                </a:lnTo>
                <a:lnTo>
                  <a:pt x="2869341" y="5068888"/>
                </a:lnTo>
                <a:lnTo>
                  <a:pt x="2853466" y="5105400"/>
                </a:lnTo>
                <a:lnTo>
                  <a:pt x="2834416" y="5143500"/>
                </a:lnTo>
                <a:lnTo>
                  <a:pt x="2815366" y="5181600"/>
                </a:lnTo>
                <a:lnTo>
                  <a:pt x="2796316" y="5218113"/>
                </a:lnTo>
                <a:lnTo>
                  <a:pt x="2780441" y="5259388"/>
                </a:lnTo>
                <a:lnTo>
                  <a:pt x="2766153" y="5305425"/>
                </a:lnTo>
                <a:lnTo>
                  <a:pt x="2755041" y="5357813"/>
                </a:lnTo>
                <a:lnTo>
                  <a:pt x="2747103" y="5418138"/>
                </a:lnTo>
                <a:lnTo>
                  <a:pt x="2745516" y="5486400"/>
                </a:lnTo>
                <a:lnTo>
                  <a:pt x="2747103" y="5554663"/>
                </a:lnTo>
                <a:lnTo>
                  <a:pt x="2755041" y="5614988"/>
                </a:lnTo>
                <a:lnTo>
                  <a:pt x="2766153" y="5667375"/>
                </a:lnTo>
                <a:lnTo>
                  <a:pt x="2780441" y="5713413"/>
                </a:lnTo>
                <a:lnTo>
                  <a:pt x="2796316" y="5754688"/>
                </a:lnTo>
                <a:lnTo>
                  <a:pt x="2815366" y="5791200"/>
                </a:lnTo>
                <a:lnTo>
                  <a:pt x="2834416" y="5829300"/>
                </a:lnTo>
                <a:lnTo>
                  <a:pt x="2853466" y="5867400"/>
                </a:lnTo>
                <a:lnTo>
                  <a:pt x="2869341" y="5903913"/>
                </a:lnTo>
                <a:lnTo>
                  <a:pt x="2885216" y="5945188"/>
                </a:lnTo>
                <a:lnTo>
                  <a:pt x="2901091" y="5991225"/>
                </a:lnTo>
                <a:lnTo>
                  <a:pt x="2912203" y="6043613"/>
                </a:lnTo>
                <a:lnTo>
                  <a:pt x="2918553" y="6103938"/>
                </a:lnTo>
                <a:lnTo>
                  <a:pt x="2921728" y="6172200"/>
                </a:lnTo>
                <a:lnTo>
                  <a:pt x="2918553" y="6240463"/>
                </a:lnTo>
                <a:lnTo>
                  <a:pt x="2912203" y="6300788"/>
                </a:lnTo>
                <a:lnTo>
                  <a:pt x="2901091" y="6353175"/>
                </a:lnTo>
                <a:lnTo>
                  <a:pt x="2885216" y="6399213"/>
                </a:lnTo>
                <a:lnTo>
                  <a:pt x="2869341" y="6440488"/>
                </a:lnTo>
                <a:lnTo>
                  <a:pt x="2853466" y="6477000"/>
                </a:lnTo>
                <a:lnTo>
                  <a:pt x="2834416" y="6515100"/>
                </a:lnTo>
                <a:lnTo>
                  <a:pt x="2815366" y="6553200"/>
                </a:lnTo>
                <a:lnTo>
                  <a:pt x="2796316" y="6589713"/>
                </a:lnTo>
                <a:lnTo>
                  <a:pt x="2780441" y="6630988"/>
                </a:lnTo>
                <a:lnTo>
                  <a:pt x="2766153" y="6677025"/>
                </a:lnTo>
                <a:lnTo>
                  <a:pt x="2755041" y="6729413"/>
                </a:lnTo>
                <a:lnTo>
                  <a:pt x="2747103" y="6789738"/>
                </a:lnTo>
                <a:lnTo>
                  <a:pt x="2745516" y="6858000"/>
                </a:lnTo>
                <a:lnTo>
                  <a:pt x="2202677" y="6858000"/>
                </a:lnTo>
                <a:lnTo>
                  <a:pt x="20359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7EAEF-38A1-4DBE-A2A7-C4288EC25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8F202D4-E48B-44DD-B04F-7C1AF6CB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84" y="1159418"/>
            <a:ext cx="8131783" cy="335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11D24-3CAA-147A-22F8-EA8FF56C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A0B8FE7-EAB6-DA36-2218-2E38780C26C7}"/>
              </a:ext>
            </a:extLst>
          </p:cNvPr>
          <p:cNvSpPr txBox="1"/>
          <p:nvPr/>
        </p:nvSpPr>
        <p:spPr>
          <a:xfrm>
            <a:off x="1251677" y="1551351"/>
            <a:ext cx="1001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dois números e imprima o maior deles.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DF5488-250A-FDB8-31CE-F9A59023615C}"/>
              </a:ext>
            </a:extLst>
          </p:cNvPr>
          <p:cNvSpPr txBox="1"/>
          <p:nvPr/>
        </p:nvSpPr>
        <p:spPr>
          <a:xfrm>
            <a:off x="1251676" y="2120153"/>
            <a:ext cx="10012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o preço de três produtos e informe qual produto você deve comprar, sabendo que a decisão é sempre pelo mais barato.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F5DAF5-4B58-410B-972C-8254321A326C}"/>
              </a:ext>
            </a:extLst>
          </p:cNvPr>
          <p:cNvSpPr txBox="1"/>
          <p:nvPr/>
        </p:nvSpPr>
        <p:spPr>
          <a:xfrm>
            <a:off x="1251676" y="3090057"/>
            <a:ext cx="100120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duas notas parciais de um aluno. O programa deve calcular a média alcançada por aluno e apresentar: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"Aprovado", se a média alcançada for maior ou igual a sete;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"Reprovado", se a média for menor do que sete;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 mensagem "Aprovado com Distinção", se a média for igual a dez.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05A5287-9E5C-E4AD-1038-06B4D3948F72}"/>
              </a:ext>
            </a:extLst>
          </p:cNvPr>
          <p:cNvSpPr txBox="1"/>
          <p:nvPr/>
        </p:nvSpPr>
        <p:spPr>
          <a:xfrm>
            <a:off x="1251675" y="5003953"/>
            <a:ext cx="94855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Faça um Programa que receba um número e exiba o dia correspondente da semana. (1-Domingo, 2- Segunda, etc.), se digitar outro valor deve aparecer a mensagem “valor inválido”.</a:t>
            </a:r>
          </a:p>
        </p:txBody>
      </p:sp>
    </p:spTree>
    <p:extLst>
      <p:ext uri="{BB962C8B-B14F-4D97-AF65-F5344CB8AC3E}">
        <p14:creationId xmlns:p14="http://schemas.microsoft.com/office/powerpoint/2010/main" val="1068644956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69B85-18C1-44E5-AB10-8702C66D3A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312</TotalTime>
  <Words>771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Gill Sans MT</vt:lpstr>
      <vt:lpstr>Impact</vt:lpstr>
      <vt:lpstr>Selo</vt:lpstr>
      <vt:lpstr>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Exercícios:</vt:lpstr>
      <vt:lpstr>Exercícios:</vt:lpstr>
      <vt:lpstr>Exercícios:</vt:lpstr>
      <vt:lpstr>Exercícios:</vt:lpstr>
      <vt:lpstr>Exercícios: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97</cp:revision>
  <dcterms:created xsi:type="dcterms:W3CDTF">2019-07-31T23:39:13Z</dcterms:created>
  <dcterms:modified xsi:type="dcterms:W3CDTF">2025-02-19T19:20:32Z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