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29/08/2024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29/08/2024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29/08/2024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29/08/2024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29/08/2024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29/08/2024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29/08/2024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29/08/2024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29/08/2024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29/08/2024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29/08/2024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29/08/2024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29/08/2024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29/08/2024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satc.com.br/wp-content/uploads/2021/04/mc_tec_informatic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Exercício HTML – Site Pizzaria (HTML + CSS)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14FA33-02AB-4364-AD8B-93DFBCE21494}"/>
              </a:ext>
            </a:extLst>
          </p:cNvPr>
          <p:cNvSpPr txBox="1"/>
          <p:nvPr/>
        </p:nvSpPr>
        <p:spPr>
          <a:xfrm>
            <a:off x="377687" y="1249002"/>
            <a:ext cx="1138568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Criar um site para uma </a:t>
            </a:r>
            <a:r>
              <a:rPr lang="pt-BR" sz="2400" b="1" dirty="0"/>
              <a:t>Pizzaria, </a:t>
            </a:r>
            <a:r>
              <a:rPr lang="pt-BR" sz="2400" dirty="0"/>
              <a:t>conforme modelo.</a:t>
            </a:r>
          </a:p>
          <a:p>
            <a:endParaRPr lang="pt-BR" sz="2800" dirty="0"/>
          </a:p>
          <a:p>
            <a:r>
              <a:rPr lang="pt-BR" sz="2800" dirty="0"/>
              <a:t>Deverá conter </a:t>
            </a:r>
            <a:r>
              <a:rPr lang="pt-BR" sz="2800" dirty="0" err="1"/>
              <a:t>DIV´s</a:t>
            </a:r>
            <a:r>
              <a:rPr lang="pt-BR" sz="2800" dirty="0"/>
              <a:t> com no mínimo: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DIV cabeçalho e Menu (logo/nome e menu de navegação)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DIV Meio (informações pizzaria)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Div rodapé (contato, endereço e telefones)</a:t>
            </a:r>
          </a:p>
          <a:p>
            <a:br>
              <a:rPr lang="pt-BR" sz="2800" b="1" i="0" u="none" strike="noStrike" dirty="0">
                <a:solidFill>
                  <a:srgbClr val="2F2F2F"/>
                </a:solidFill>
                <a:effectLst/>
                <a:latin typeface="Raleway"/>
                <a:hlinkClick r:id="rId2"/>
              </a:rPr>
            </a:br>
            <a:r>
              <a:rPr lang="pt-BR" sz="2400" b="1" i="0" u="none" strike="noStrike" dirty="0">
                <a:solidFill>
                  <a:srgbClr val="2F2F2F"/>
                </a:solidFill>
                <a:effectLst/>
                <a:latin typeface="Raleway"/>
              </a:rPr>
              <a:t>OBS: </a:t>
            </a:r>
            <a:r>
              <a:rPr lang="pt-BR" sz="2400" dirty="0">
                <a:solidFill>
                  <a:srgbClr val="FF0000"/>
                </a:solidFill>
              </a:rPr>
              <a:t>Utilizar logo e imagens adequadas ao tema (Internet).</a:t>
            </a:r>
          </a:p>
        </p:txBody>
      </p:sp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Vetores e ilustrações de Fundo Pizza para download gratuito">
            <a:extLst>
              <a:ext uri="{FF2B5EF4-FFF2-40B4-BE49-F238E27FC236}">
                <a16:creationId xmlns:a16="http://schemas.microsoft.com/office/drawing/2014/main" id="{8401DB38-06DE-498C-AC52-C5369D38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60" y="932198"/>
            <a:ext cx="7502887" cy="544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9" y="76200"/>
            <a:ext cx="10846904" cy="601561"/>
          </a:xfrm>
        </p:spPr>
        <p:txBody>
          <a:bodyPr>
            <a:normAutofit/>
          </a:bodyPr>
          <a:lstStyle/>
          <a:p>
            <a:r>
              <a:rPr lang="pt-BR" sz="3200" b="1" dirty="0"/>
              <a:t>Modelo da Home- </a:t>
            </a:r>
            <a:r>
              <a:rPr lang="pt-BR" sz="2000" dirty="0"/>
              <a:t>Usar</a:t>
            </a:r>
            <a:r>
              <a:rPr lang="pt-BR" sz="3200" b="1" dirty="0"/>
              <a:t> </a:t>
            </a:r>
            <a:r>
              <a:rPr lang="pt-BR" sz="2000" dirty="0"/>
              <a:t>Padrão em todas páginas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578689-EAA8-4BC4-A6D3-E6EDC0B5FB5B}"/>
              </a:ext>
            </a:extLst>
          </p:cNvPr>
          <p:cNvSpPr txBox="1"/>
          <p:nvPr/>
        </p:nvSpPr>
        <p:spPr>
          <a:xfrm>
            <a:off x="268136" y="1556356"/>
            <a:ext cx="305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OBS: O </a:t>
            </a:r>
            <a:r>
              <a:rPr lang="pt-BR" sz="2000" b="1" dirty="0">
                <a:solidFill>
                  <a:srgbClr val="FF0000"/>
                </a:solidFill>
              </a:rPr>
              <a:t>cabeçalho</a:t>
            </a:r>
            <a:r>
              <a:rPr lang="pt-BR" sz="2000" dirty="0">
                <a:solidFill>
                  <a:srgbClr val="FF0000"/>
                </a:solidFill>
              </a:rPr>
              <a:t> / </a:t>
            </a:r>
            <a:r>
              <a:rPr lang="pt-BR" sz="2000" b="1" dirty="0">
                <a:solidFill>
                  <a:srgbClr val="FF0000"/>
                </a:solidFill>
              </a:rPr>
              <a:t>rodapé</a:t>
            </a:r>
            <a:r>
              <a:rPr lang="pt-BR" sz="2000" dirty="0">
                <a:solidFill>
                  <a:srgbClr val="FF0000"/>
                </a:solidFill>
              </a:rPr>
              <a:t> deve ser igual em todas as páginas (padrão)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419DDD-CE03-46F0-A166-55CD6301D73C}"/>
              </a:ext>
            </a:extLst>
          </p:cNvPr>
          <p:cNvSpPr txBox="1"/>
          <p:nvPr/>
        </p:nvSpPr>
        <p:spPr>
          <a:xfrm>
            <a:off x="4233699" y="1455052"/>
            <a:ext cx="5596102" cy="984885"/>
          </a:xfrm>
          <a:prstGeom prst="rect">
            <a:avLst/>
          </a:prstGeom>
          <a:solidFill>
            <a:srgbClr val="FCF7F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b="1" dirty="0"/>
              <a:t>Pizzaria</a:t>
            </a:r>
          </a:p>
          <a:p>
            <a:pPr algn="ctr"/>
            <a:endParaRPr lang="pt-BR" sz="2000" dirty="0"/>
          </a:p>
          <a:p>
            <a:pPr algn="ctr"/>
            <a:r>
              <a:rPr lang="pt-BR" sz="2000" b="1" dirty="0"/>
              <a:t>           </a:t>
            </a:r>
            <a:r>
              <a:rPr lang="pt-BR" sz="2000" b="1" u="sng" dirty="0"/>
              <a:t>Home</a:t>
            </a:r>
            <a:r>
              <a:rPr lang="pt-BR" sz="2000" dirty="0"/>
              <a:t>      </a:t>
            </a:r>
            <a:r>
              <a:rPr lang="pt-BR" sz="2000" b="1" u="sng" dirty="0"/>
              <a:t>Cardápio</a:t>
            </a:r>
            <a:r>
              <a:rPr lang="pt-BR" sz="2000" dirty="0"/>
              <a:t>      </a:t>
            </a:r>
            <a:r>
              <a:rPr lang="pt-BR" sz="2000" b="1" u="sng" dirty="0"/>
              <a:t>Pedidos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CD2B6-19E8-4F4E-8BA9-481002BAD388}"/>
              </a:ext>
            </a:extLst>
          </p:cNvPr>
          <p:cNvSpPr txBox="1"/>
          <p:nvPr/>
        </p:nvSpPr>
        <p:spPr>
          <a:xfrm>
            <a:off x="4244099" y="2481916"/>
            <a:ext cx="5596102" cy="335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3DA66CD-DFB6-4393-80B5-BEFE9F38D161}"/>
              </a:ext>
            </a:extLst>
          </p:cNvPr>
          <p:cNvSpPr/>
          <p:nvPr/>
        </p:nvSpPr>
        <p:spPr>
          <a:xfrm>
            <a:off x="9857500" y="1889620"/>
            <a:ext cx="2053664" cy="5999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Div Cabeçalho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8BFD6C8-7FEE-43A3-8505-70667B97EC39}"/>
              </a:ext>
            </a:extLst>
          </p:cNvPr>
          <p:cNvSpPr/>
          <p:nvPr/>
        </p:nvSpPr>
        <p:spPr>
          <a:xfrm>
            <a:off x="10284584" y="905909"/>
            <a:ext cx="1526415" cy="7012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Div Fundo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54A4C-1691-412E-8901-447ECC967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62" y="2530399"/>
            <a:ext cx="5426775" cy="3222702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A8CEE9A-990E-422F-90B7-2731F9BEC9A8}"/>
              </a:ext>
            </a:extLst>
          </p:cNvPr>
          <p:cNvSpPr/>
          <p:nvPr/>
        </p:nvSpPr>
        <p:spPr>
          <a:xfrm>
            <a:off x="9569489" y="4179850"/>
            <a:ext cx="1956654" cy="5999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Div Corpo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F8C0E2-AA77-4F1B-9228-32AA168E176B}"/>
              </a:ext>
            </a:extLst>
          </p:cNvPr>
          <p:cNvSpPr txBox="1"/>
          <p:nvPr/>
        </p:nvSpPr>
        <p:spPr>
          <a:xfrm>
            <a:off x="4246398" y="5836115"/>
            <a:ext cx="5596102" cy="276999"/>
          </a:xfrm>
          <a:prstGeom prst="rect">
            <a:avLst/>
          </a:prstGeom>
          <a:solidFill>
            <a:srgbClr val="FCF7F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Endereço: ......  Contato</a:t>
            </a:r>
            <a:r>
              <a:rPr lang="pt-BR" sz="1200" b="1" dirty="0"/>
              <a:t>:  .....</a:t>
            </a:r>
            <a:endParaRPr lang="pt-BR" sz="1400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E54C0F25-0A31-4DBA-AAA9-2F4363C6CC5F}"/>
              </a:ext>
            </a:extLst>
          </p:cNvPr>
          <p:cNvSpPr/>
          <p:nvPr/>
        </p:nvSpPr>
        <p:spPr>
          <a:xfrm>
            <a:off x="9870199" y="5649215"/>
            <a:ext cx="1956653" cy="5999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Div Rodapé</a:t>
            </a:r>
          </a:p>
        </p:txBody>
      </p:sp>
      <p:pic>
        <p:nvPicPr>
          <p:cNvPr id="11" name="Picture 6" descr="Logo Pré-Criada Pizzaria 1 | Elo7 Produtos Especiais">
            <a:extLst>
              <a:ext uri="{FF2B5EF4-FFF2-40B4-BE49-F238E27FC236}">
                <a16:creationId xmlns:a16="http://schemas.microsoft.com/office/drawing/2014/main" id="{D4AE7BF9-F6E1-4EB8-88C0-DB683D21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62" y="1487533"/>
            <a:ext cx="929416" cy="92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0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90A17084-053F-4F80-92AC-041BB52926F0}"/>
              </a:ext>
            </a:extLst>
          </p:cNvPr>
          <p:cNvSpPr txBox="1">
            <a:spLocks noChangeArrowheads="1"/>
          </p:cNvSpPr>
          <p:nvPr/>
        </p:nvSpPr>
        <p:spPr>
          <a:xfrm>
            <a:off x="295274" y="247650"/>
            <a:ext cx="1113472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Criar com um formulário para </a:t>
            </a:r>
            <a:r>
              <a:rPr lang="pt-BR" altLang="pt-BR" sz="2800" b="1" dirty="0"/>
              <a:t>Pedidos</a:t>
            </a:r>
            <a:r>
              <a:rPr lang="pt-BR" altLang="pt-BR" sz="2800" dirty="0"/>
              <a:t>:</a:t>
            </a:r>
          </a:p>
          <a:p>
            <a:endParaRPr lang="pt-BR" altLang="pt-BR" sz="1800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INFORMAÇÕES CLIENTES: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/>
              <a:t>Nome  (text e obrigatório)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/>
              <a:t>Endereço  (text)			Bairro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/>
              <a:t>Cidade (text)  			Estado (select  -  5 opções)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/>
              <a:t>CEP (text )			              E-mail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/>
              <a:t>Telefone Residencial (text)                   Telefone Celular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/>
              <a:t>CPF (text)				RG (text)</a:t>
            </a:r>
          </a:p>
          <a:p>
            <a:pPr lvl="1" indent="0">
              <a:buFont typeface="Wingdings" panose="05000000000000000000" pitchFamily="2" charset="2"/>
              <a:buNone/>
            </a:pPr>
            <a:endParaRPr lang="pt-BR" altLang="pt-BR" sz="1800" b="1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INFORMAÇÕES ENCOMENDAS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/>
              <a:t>Data Entrega: (date)            Horário Entrega:  (time)</a:t>
            </a:r>
          </a:p>
          <a:p>
            <a:pPr lvl="1" indent="0">
              <a:buNone/>
            </a:pPr>
            <a:r>
              <a:rPr lang="pt-BR" altLang="pt-BR" sz="1800" dirty="0"/>
              <a:t>Tipo Pizza: (select – </a:t>
            </a:r>
            <a:r>
              <a:rPr lang="pt-BR" altLang="pt-BR" sz="1800" dirty="0" err="1"/>
              <a:t>doce,salgada</a:t>
            </a:r>
            <a:r>
              <a:rPr lang="pt-BR" altLang="pt-BR" sz="1800" dirty="0"/>
              <a:t> ...)      </a:t>
            </a:r>
          </a:p>
          <a:p>
            <a:pPr lvl="1" indent="0">
              <a:buNone/>
            </a:pPr>
            <a:r>
              <a:rPr lang="pt-BR" altLang="pt-BR" sz="1800" dirty="0"/>
              <a:t>Tamanho Pizza: (select – Pequena, Média,...) </a:t>
            </a:r>
          </a:p>
          <a:p>
            <a:pPr lvl="1" indent="0">
              <a:buNone/>
            </a:pPr>
            <a:r>
              <a:rPr lang="pt-BR" altLang="pt-BR" sz="1800" dirty="0"/>
              <a:t>Sabor Pizza: (checkbox – calabresa, frango, ...)</a:t>
            </a:r>
          </a:p>
          <a:p>
            <a:pPr lvl="1" indent="0">
              <a:buNone/>
            </a:pPr>
            <a:r>
              <a:rPr lang="pt-BR" altLang="pt-BR" sz="1800" dirty="0"/>
              <a:t>Tipo Borda: (select – </a:t>
            </a:r>
            <a:r>
              <a:rPr lang="pt-BR" altLang="pt-BR" sz="1800" dirty="0" err="1"/>
              <a:t>doce,salgada</a:t>
            </a:r>
            <a:r>
              <a:rPr lang="pt-BR" altLang="pt-BR" sz="1800" dirty="0"/>
              <a:t> ...)    Sabor Borda:  (select – requeijão, cheddar,...) </a:t>
            </a:r>
          </a:p>
          <a:p>
            <a:pPr lvl="1" indent="0">
              <a:buFont typeface="Wingdings" panose="05000000000000000000" pitchFamily="2" charset="2"/>
              <a:buNone/>
            </a:pPr>
            <a:endParaRPr lang="pt-BR" altLang="pt-BR" sz="1800" b="1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Botões ENVIAR e LIMPAR</a:t>
            </a:r>
          </a:p>
        </p:txBody>
      </p:sp>
    </p:spTree>
    <p:extLst>
      <p:ext uri="{BB962C8B-B14F-4D97-AF65-F5344CB8AC3E}">
        <p14:creationId xmlns:p14="http://schemas.microsoft.com/office/powerpoint/2010/main" val="190324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{448CD713-CFA3-47BE-BC28-CF48CB6AA288}tf78438558_win32</Template>
  <TotalTime>0</TotalTime>
  <Words>258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Raleway</vt:lpstr>
      <vt:lpstr>Wingdings</vt:lpstr>
      <vt:lpstr>SavonVTI</vt:lpstr>
      <vt:lpstr>Exercício HTML – Site Pizzaria (HTML + CSS)</vt:lpstr>
      <vt:lpstr>Modelo da Home- Usar Padrão em todas páginas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2024-08-29T17:26:50Z</dcterms:modified>
</cp:coreProperties>
</file>