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30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4A5B-994B-4CFB-81BE-BE52EEF50835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C117-4FAB-4EFD-B503-05B58085D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7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>
            <a:extLst>
              <a:ext uri="{FF2B5EF4-FFF2-40B4-BE49-F238E27FC236}">
                <a16:creationId xmlns:a16="http://schemas.microsoft.com/office/drawing/2014/main" id="{3D552838-2D4C-4716-8840-FA2EDDB99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Espaço Reservado para Anotações 2">
            <a:extLst>
              <a:ext uri="{FF2B5EF4-FFF2-40B4-BE49-F238E27FC236}">
                <a16:creationId xmlns:a16="http://schemas.microsoft.com/office/drawing/2014/main" id="{FB5F014A-B9BF-481C-9282-B5DA8DD9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F8BF2022-9543-404E-BD48-AF8332DDD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1E9442-6376-498C-BC9B-7DEDA38CC6B9}" type="slidenum">
              <a:rPr lang="en-US" altLang="pt-BR"/>
              <a:pPr/>
              <a:t>5</a:t>
            </a:fld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Final – HTML + CSS + 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1550" y="1196752"/>
            <a:ext cx="7884876" cy="1752600"/>
          </a:xfrm>
        </p:spPr>
        <p:txBody>
          <a:bodyPr>
            <a:no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Criar um site para uma </a:t>
            </a:r>
            <a:r>
              <a:rPr lang="pt-BR" sz="2400" b="1" dirty="0">
                <a:solidFill>
                  <a:schemeClr val="accent2"/>
                </a:solidFill>
              </a:rPr>
              <a:t>ACADEMIA</a:t>
            </a:r>
            <a:r>
              <a:rPr lang="pt-BR" sz="2400" dirty="0">
                <a:solidFill>
                  <a:schemeClr val="tx1"/>
                </a:solidFill>
              </a:rPr>
              <a:t>, onde o usuário poderá fazer sua inscrição.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Deve conter </a:t>
            </a:r>
            <a:r>
              <a:rPr lang="pt-BR" sz="2400" b="1" dirty="0">
                <a:solidFill>
                  <a:schemeClr val="tx1"/>
                </a:solidFill>
              </a:rPr>
              <a:t>Menu</a:t>
            </a:r>
            <a:r>
              <a:rPr lang="pt-BR" sz="2400" dirty="0">
                <a:solidFill>
                  <a:schemeClr val="tx1"/>
                </a:solidFill>
              </a:rPr>
              <a:t> de Navegação com: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HOME</a:t>
            </a:r>
            <a:r>
              <a:rPr lang="pt-BR" sz="2400" dirty="0">
                <a:solidFill>
                  <a:schemeClr val="tx1"/>
                </a:solidFill>
              </a:rPr>
              <a:t> – tela inicial com banner/slide apresentando as modalidades e informações da academia (localização, contatos,  horários,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INSCRICAO</a:t>
            </a:r>
            <a:r>
              <a:rPr lang="pt-BR" sz="2400" dirty="0">
                <a:solidFill>
                  <a:schemeClr val="tx1"/>
                </a:solidFill>
              </a:rPr>
              <a:t> – tela com formulário de inscrição (validar campos JS)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FA6C6C-012D-4F02-B09C-80E0B8A0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427788"/>
            <a:ext cx="7020272" cy="400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9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HTML+CSS+JS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9AA510-846A-4436-90AD-7C7180A7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484784"/>
            <a:ext cx="745232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HTML+CSS+JS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C8E8E2-93A9-4080-A817-EC471673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1028606"/>
            <a:ext cx="7812360" cy="48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DCA6F26-7BEB-44DF-AA6E-7DA4FE4E3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280400" cy="17526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Criar com uma página HTML com formulário para inscrição:</a:t>
            </a:r>
          </a:p>
          <a:p>
            <a:pPr algn="just"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b="1" dirty="0">
                <a:solidFill>
                  <a:schemeClr val="tx1"/>
                </a:solidFill>
              </a:rPr>
              <a:t>DADOS PESSOAIS: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Nome  (text)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Endereço  (text)			Bairro (text)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Cidade (text)  			Estado (select  -  5 opções)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CEP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    			Pais (select – 5 opções)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Telefone Residencial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 		Telefone Celular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Sexo (radio – </a:t>
            </a:r>
            <a:r>
              <a:rPr lang="pt-BR" sz="1800" dirty="0" err="1">
                <a:solidFill>
                  <a:schemeClr val="tx1"/>
                </a:solidFill>
              </a:rPr>
              <a:t>Masc</a:t>
            </a:r>
            <a:r>
              <a:rPr lang="pt-BR" sz="1800" dirty="0">
                <a:solidFill>
                  <a:schemeClr val="tx1"/>
                </a:solidFill>
              </a:rPr>
              <a:t>/</a:t>
            </a:r>
            <a:r>
              <a:rPr lang="pt-BR" sz="1800" dirty="0" err="1">
                <a:solidFill>
                  <a:schemeClr val="tx1"/>
                </a:solidFill>
              </a:rPr>
              <a:t>Fem</a:t>
            </a:r>
            <a:r>
              <a:rPr lang="pt-BR" sz="1800" dirty="0">
                <a:solidFill>
                  <a:schemeClr val="tx1"/>
                </a:solidFill>
              </a:rPr>
              <a:t>/</a:t>
            </a:r>
            <a:r>
              <a:rPr lang="pt-BR" sz="1800" dirty="0" err="1">
                <a:solidFill>
                  <a:schemeClr val="tx1"/>
                </a:solidFill>
              </a:rPr>
              <a:t>etc</a:t>
            </a:r>
            <a:r>
              <a:rPr lang="pt-BR" sz="1800" dirty="0">
                <a:solidFill>
                  <a:schemeClr val="tx1"/>
                </a:solidFill>
              </a:rPr>
              <a:t>)		CPF: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Estado Civil (radio – solteiro/casado/...)     Data Nascimento: (date)</a:t>
            </a:r>
          </a:p>
          <a:p>
            <a:pPr lvl="1" algn="l">
              <a:defRPr/>
            </a:pPr>
            <a:endParaRPr lang="pt-BR" sz="1800" b="1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b="1" dirty="0">
                <a:solidFill>
                  <a:schemeClr val="tx1"/>
                </a:solidFill>
              </a:rPr>
              <a:t>MODALIDADE:</a:t>
            </a:r>
          </a:p>
          <a:p>
            <a:pPr lvl="1" algn="l">
              <a:defRPr/>
            </a:pPr>
            <a:r>
              <a:rPr lang="pt-BR" sz="1800" dirty="0">
                <a:solidFill>
                  <a:schemeClr val="tx1"/>
                </a:solidFill>
              </a:rPr>
              <a:t>Modalidade: (checkbox – Musculação, Dança, </a:t>
            </a:r>
            <a:r>
              <a:rPr lang="pt-BR" sz="1800" dirty="0" err="1">
                <a:solidFill>
                  <a:schemeClr val="tx1"/>
                </a:solidFill>
              </a:rPr>
              <a:t>etc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  <a:p>
            <a:pPr lvl="1" algn="l">
              <a:defRPr/>
            </a:pPr>
            <a:r>
              <a:rPr lang="pt-BR" sz="1800" dirty="0">
                <a:solidFill>
                  <a:schemeClr val="tx1"/>
                </a:solidFill>
              </a:rPr>
              <a:t>Dias Semana: (checkbox – </a:t>
            </a:r>
            <a:r>
              <a:rPr lang="pt-BR" sz="1800" dirty="0" err="1">
                <a:solidFill>
                  <a:schemeClr val="tx1"/>
                </a:solidFill>
              </a:rPr>
              <a:t>seg</a:t>
            </a:r>
            <a:r>
              <a:rPr lang="pt-BR" sz="1800" dirty="0">
                <a:solidFill>
                  <a:schemeClr val="tx1"/>
                </a:solidFill>
              </a:rPr>
              <a:t>/ter/</a:t>
            </a:r>
            <a:r>
              <a:rPr lang="pt-BR" sz="1800" dirty="0" err="1">
                <a:solidFill>
                  <a:schemeClr val="tx1"/>
                </a:solidFill>
              </a:rPr>
              <a:t>qua</a:t>
            </a:r>
            <a:r>
              <a:rPr lang="pt-BR" sz="1800" dirty="0">
                <a:solidFill>
                  <a:schemeClr val="tx1"/>
                </a:solidFill>
              </a:rPr>
              <a:t>/...) </a:t>
            </a:r>
          </a:p>
          <a:p>
            <a:pPr lvl="1" algn="l">
              <a:defRPr/>
            </a:pPr>
            <a:r>
              <a:rPr lang="pt-BR" sz="1800" dirty="0">
                <a:solidFill>
                  <a:schemeClr val="tx1"/>
                </a:solidFill>
              </a:rPr>
              <a:t>Período: (radio – matutino/vespertino/noturno)        Horário: (time)</a:t>
            </a:r>
          </a:p>
          <a:p>
            <a:pPr lvl="1" algn="l"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b="1" dirty="0">
                <a:solidFill>
                  <a:schemeClr val="tx1"/>
                </a:solidFill>
              </a:rPr>
              <a:t>Botões ENVIAR e LIMPAR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EDB85AB1-5618-493A-9805-DC81BA20F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3600" dirty="0"/>
              <a:t>Formulário Inscrição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235</Words>
  <Application>Microsoft Office PowerPoint</Application>
  <PresentationFormat>Apresentação na tela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Trabalho Final – HTML + CSS + JavaScript</vt:lpstr>
      <vt:lpstr>Trabalho - HTML+CSS+JS</vt:lpstr>
      <vt:lpstr>Trabalho - HTML+CSS+JS</vt:lpstr>
      <vt:lpstr>Trabalho - HTML+CSS+JS</vt:lpstr>
      <vt:lpstr>Formulário Inscrição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31</cp:revision>
  <dcterms:created xsi:type="dcterms:W3CDTF">2011-05-09T19:02:30Z</dcterms:created>
  <dcterms:modified xsi:type="dcterms:W3CDTF">2024-11-07T19:59:52Z</dcterms:modified>
</cp:coreProperties>
</file>