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70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52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50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81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8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67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29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18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24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37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420DE-34D1-49CF-8D8B-D35AAF309C0C}" type="datetimeFigureOut">
              <a:rPr lang="pt-BR" smtClean="0"/>
              <a:t>02/08/2024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245F1-428F-4523-9F85-2CCAC96A9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1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24755" y="233721"/>
            <a:ext cx="9144000" cy="48749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Exercício BD ESCOLA SQL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F6DA07-249A-4B24-AB03-662C9023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916" y="1252688"/>
            <a:ext cx="7733763" cy="461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0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Exercício BD ESCOLA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SQL</dc:title>
  <dc:creator>Cristiane Pavei Fernandes</dc:creator>
  <cp:lastModifiedBy>Cristiane Pavei Fernandes</cp:lastModifiedBy>
  <cp:revision>3</cp:revision>
  <dcterms:created xsi:type="dcterms:W3CDTF">2023-06-02T16:41:20Z</dcterms:created>
  <dcterms:modified xsi:type="dcterms:W3CDTF">2024-08-02T16:20:34Z</dcterms:modified>
</cp:coreProperties>
</file>