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04714" cy="2387600"/>
          </a:xfrm>
        </p:spPr>
        <p:txBody>
          <a:bodyPr/>
          <a:lstStyle/>
          <a:p>
            <a:r>
              <a:rPr lang="pt-BR" dirty="0" smtClean="0"/>
              <a:t>Trabalho final de eletrônica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2993" y="3756584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Confecção de  mini esteira controlável utilizando ponte 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Filipe Soares e marco ant</a:t>
            </a:r>
            <a:r>
              <a:rPr lang="pt-BR" dirty="0" err="1" smtClean="0"/>
              <a:t>ônio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59" y="482041"/>
            <a:ext cx="4220854" cy="8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825" y="397430"/>
            <a:ext cx="9905998" cy="1478570"/>
          </a:xfrm>
        </p:spPr>
        <p:txBody>
          <a:bodyPr/>
          <a:lstStyle/>
          <a:p>
            <a:r>
              <a:rPr lang="pt-BR" dirty="0" smtClean="0"/>
              <a:t>Materiais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6825" y="1876000"/>
            <a:ext cx="4623213" cy="45248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Software de Simulação </a:t>
            </a:r>
            <a:r>
              <a:rPr lang="pt-BR" dirty="0" smtClean="0"/>
              <a:t>Proteus</a:t>
            </a:r>
            <a:endParaRPr lang="pt-BR" dirty="0"/>
          </a:p>
          <a:p>
            <a:r>
              <a:rPr lang="pt-BR" dirty="0"/>
              <a:t>2-MOSFET IRF 9530 de canal </a:t>
            </a:r>
            <a:r>
              <a:rPr lang="pt-BR" dirty="0" smtClean="0"/>
              <a:t>P</a:t>
            </a:r>
            <a:endParaRPr lang="pt-BR" dirty="0"/>
          </a:p>
          <a:p>
            <a:r>
              <a:rPr lang="pt-BR" dirty="0"/>
              <a:t>2-MOSFET IRF 630 de canal </a:t>
            </a:r>
            <a:r>
              <a:rPr lang="pt-BR" dirty="0" smtClean="0"/>
              <a:t>N</a:t>
            </a:r>
            <a:endParaRPr lang="pt-BR" dirty="0"/>
          </a:p>
          <a:p>
            <a:r>
              <a:rPr lang="pt-BR" dirty="0"/>
              <a:t>2- Isolador ótico </a:t>
            </a:r>
            <a:r>
              <a:rPr lang="pt-BR" dirty="0" smtClean="0"/>
              <a:t>4N25</a:t>
            </a:r>
            <a:endParaRPr lang="pt-BR" dirty="0"/>
          </a:p>
          <a:p>
            <a:r>
              <a:rPr lang="pt-BR" dirty="0"/>
              <a:t>2- </a:t>
            </a:r>
            <a:r>
              <a:rPr lang="pt-BR" dirty="0" err="1"/>
              <a:t>Leds</a:t>
            </a:r>
            <a:r>
              <a:rPr lang="pt-BR" dirty="0"/>
              <a:t> </a:t>
            </a:r>
            <a:r>
              <a:rPr lang="pt-BR" dirty="0" smtClean="0"/>
              <a:t>vermelhos</a:t>
            </a:r>
            <a:endParaRPr lang="pt-BR" dirty="0"/>
          </a:p>
          <a:p>
            <a:r>
              <a:rPr lang="pt-BR" dirty="0"/>
              <a:t>2- Resistores de </a:t>
            </a:r>
            <a:r>
              <a:rPr lang="pt-BR" dirty="0" smtClean="0"/>
              <a:t>10KΩ</a:t>
            </a:r>
            <a:endParaRPr lang="pt-BR" dirty="0"/>
          </a:p>
          <a:p>
            <a:r>
              <a:rPr lang="pt-BR" dirty="0"/>
              <a:t>2-Resistore de </a:t>
            </a:r>
            <a:r>
              <a:rPr lang="pt-BR" dirty="0" smtClean="0"/>
              <a:t>220Ω</a:t>
            </a:r>
            <a:endParaRPr lang="pt-BR" dirty="0"/>
          </a:p>
          <a:p>
            <a:r>
              <a:rPr lang="pt-BR" dirty="0" err="1" smtClean="0"/>
              <a:t>Arduíno</a:t>
            </a:r>
            <a:endParaRPr lang="pt-BR" dirty="0"/>
          </a:p>
          <a:p>
            <a:r>
              <a:rPr lang="pt-BR" dirty="0"/>
              <a:t>Cabos para conexão dos </a:t>
            </a:r>
            <a:r>
              <a:rPr lang="pt-BR" dirty="0" smtClean="0"/>
              <a:t>componentes</a:t>
            </a:r>
            <a:endParaRPr lang="pt-BR" dirty="0"/>
          </a:p>
          <a:p>
            <a:r>
              <a:rPr lang="pt-BR" dirty="0"/>
              <a:t>Placa </a:t>
            </a:r>
            <a:r>
              <a:rPr lang="pt-BR" dirty="0" err="1"/>
              <a:t>fenolíte</a:t>
            </a:r>
            <a:r>
              <a:rPr lang="pt-BR" dirty="0"/>
              <a:t> </a:t>
            </a:r>
            <a:r>
              <a:rPr lang="pt-BR" dirty="0" smtClean="0"/>
              <a:t>10x15cm</a:t>
            </a:r>
            <a:endParaRPr lang="pt-BR" dirty="0"/>
          </a:p>
          <a:p>
            <a:r>
              <a:rPr lang="pt-BR" dirty="0"/>
              <a:t>1-Chaves de três </a:t>
            </a:r>
            <a:r>
              <a:rPr lang="pt-BR" dirty="0" smtClean="0"/>
              <a:t>posições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581103" y="731928"/>
            <a:ext cx="6818035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1-Potênciometro de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100KΩ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Pregos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Parafusos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Lixa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Motor de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impressora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Madeira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MDF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Cano de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PVC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Estanho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Ferro de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Solda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Ácido para corrosão da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placa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Bombril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Papel </a:t>
            </a:r>
            <a:r>
              <a:rPr lang="pt-B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fotográfico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30809" y="459323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Auto CAD;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Serra Tico </a:t>
            </a:r>
            <a:r>
              <a:rPr lang="pt-BR" dirty="0" err="1">
                <a:ea typeface="Calibri" panose="020F0502020204030204" pitchFamily="34" charset="0"/>
                <a:cs typeface="Times New Roman" panose="02020603050405020304" pitchFamily="18" charset="0"/>
              </a:rPr>
              <a:t>Tico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Multímetro;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2 Rolamentos;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Haste de ferro com espiral para colocar parafuso (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 como segundo eixo).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2355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2601534" y="316746"/>
            <a:ext cx="65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DESENVOLVIMENTO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1" y="337839"/>
            <a:ext cx="4600575" cy="258381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6" y="210946"/>
            <a:ext cx="5400040" cy="3033395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28" y="3386724"/>
            <a:ext cx="5400040" cy="3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09" y="1262130"/>
            <a:ext cx="9195515" cy="5280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867437" y="412124"/>
            <a:ext cx="892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 dos imprevistos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023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261" y="348062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Vídeo do teste na </a:t>
            </a:r>
            <a:r>
              <a:rPr lang="pt-BR" dirty="0" err="1" smtClean="0"/>
              <a:t>protoboard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2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6301" y="2460197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CONFECÇÃO DA PLACA DA PONTE H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29" y="3722292"/>
            <a:ext cx="5004838" cy="292501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5" y="202998"/>
            <a:ext cx="4881094" cy="3252619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5" y="3722292"/>
            <a:ext cx="4881094" cy="2925013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29" y="225820"/>
            <a:ext cx="4970996" cy="322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Vídeo após conclusão da placa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55" y="200159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Confecção da esteira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26" y="1678729"/>
            <a:ext cx="3770290" cy="2117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36526" y="3191354"/>
            <a:ext cx="2373341" cy="4225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8" y="1542828"/>
            <a:ext cx="2220603" cy="3953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7" y="2143566"/>
            <a:ext cx="2217314" cy="3947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33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da ponte h</a:t>
            </a:r>
            <a:endParaRPr lang="pt-BR" dirty="0"/>
          </a:p>
        </p:txBody>
      </p:sp>
      <p:pic>
        <p:nvPicPr>
          <p:cNvPr id="4" name="Espaço Reservado para Conteúdo 3" descr="https://upload.wikimedia.org/wikipedia/commons/thumb/d/d4/H_bridge.svg/220px-H_bridge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65" y="2097088"/>
            <a:ext cx="4932608" cy="3080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34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90" y="1675863"/>
            <a:ext cx="2081671" cy="3705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49" y="618186"/>
            <a:ext cx="2322211" cy="4134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91" y="3307455"/>
            <a:ext cx="5137239" cy="2889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81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96546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Vídeo após confecção da esteira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22304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Esteira Concluída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42" y="1622845"/>
            <a:ext cx="6044340" cy="4533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07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1275009"/>
            <a:ext cx="6877319" cy="3902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14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Mosfets</a:t>
            </a:r>
            <a:r>
              <a:rPr lang="pt-BR" dirty="0" smtClean="0"/>
              <a:t> E Seus Funcionamentos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85" y="2418380"/>
            <a:ext cx="3757066" cy="2192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79" y="2418379"/>
            <a:ext cx="3764255" cy="21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7" y="1612913"/>
            <a:ext cx="3731452" cy="288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8" y="1612913"/>
            <a:ext cx="3902298" cy="288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0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5" y="0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Ponte h utilizando </a:t>
            </a:r>
            <a:r>
              <a:rPr lang="pt-BR" dirty="0" err="1" smtClean="0"/>
              <a:t>mosfets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01" y="1262129"/>
            <a:ext cx="8152326" cy="5338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8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modulação por largura de </a:t>
            </a:r>
            <a:r>
              <a:rPr lang="pt-BR" dirty="0" smtClean="0"/>
              <a:t>pulso - </a:t>
            </a:r>
            <a:r>
              <a:rPr lang="pt-BR" dirty="0" err="1" smtClean="0"/>
              <a:t>pwm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1" y="2097088"/>
            <a:ext cx="5100065" cy="3541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62" y="1661375"/>
            <a:ext cx="6603492" cy="380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7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359422" cy="3803583"/>
          </a:xfrm>
        </p:spPr>
        <p:txBody>
          <a:bodyPr/>
          <a:lstStyle/>
          <a:p>
            <a:pPr algn="just"/>
            <a:r>
              <a:rPr lang="pt-BR" sz="2800" dirty="0" smtClean="0"/>
              <a:t>Desenvolver uma esteira controlável utilizando os conceitos aprendidos em sala de aula a respeito do uso de Ponte-H e </a:t>
            </a:r>
            <a:r>
              <a:rPr lang="pt-BR" sz="2800" dirty="0" err="1" smtClean="0"/>
              <a:t>MOSFETs</a:t>
            </a:r>
            <a:r>
              <a:rPr lang="pt-BR" sz="2800" dirty="0" smtClean="0"/>
              <a:t> combinado com a utilização de outras técnicas, sendo estas baseadas no uso do </a:t>
            </a:r>
            <a:r>
              <a:rPr lang="pt-BR" sz="2800" dirty="0" err="1" smtClean="0"/>
              <a:t>arduíno</a:t>
            </a:r>
            <a:r>
              <a:rPr lang="pt-BR" dirty="0" smtClean="0"/>
              <a:t>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2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1096</TotalTime>
  <Words>205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Tw Cen MT</vt:lpstr>
      <vt:lpstr>Circuito</vt:lpstr>
      <vt:lpstr>Trabalho final de eletrônica 2</vt:lpstr>
      <vt:lpstr>Funcionamento da ponte h</vt:lpstr>
      <vt:lpstr>Apresentação do PowerPoint</vt:lpstr>
      <vt:lpstr>Mosfets E Seus Funcionamentos</vt:lpstr>
      <vt:lpstr>Apresentação do PowerPoint</vt:lpstr>
      <vt:lpstr>Ponte h utilizando mosfets</vt:lpstr>
      <vt:lpstr>modulação por largura de pulso - pwm </vt:lpstr>
      <vt:lpstr>Apresentação do PowerPoint</vt:lpstr>
      <vt:lpstr>Objetivo do trabalho</vt:lpstr>
      <vt:lpstr>Materiais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Vídeo do teste na protoboard </vt:lpstr>
      <vt:lpstr>CONFECÇÃO DA PLACA DA PONTE H</vt:lpstr>
      <vt:lpstr> Vídeo após conclusão da placa</vt:lpstr>
      <vt:lpstr>Confecção da esteira</vt:lpstr>
      <vt:lpstr>Apresentação do PowerPoint</vt:lpstr>
      <vt:lpstr>Vídeo após confecção da esteira</vt:lpstr>
      <vt:lpstr>Esteira Concluída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eletrônica 2</dc:title>
  <dc:creator>Marco Antonio</dc:creator>
  <cp:lastModifiedBy>Marco Antonio</cp:lastModifiedBy>
  <cp:revision>18</cp:revision>
  <dcterms:created xsi:type="dcterms:W3CDTF">2017-06-19T19:43:26Z</dcterms:created>
  <dcterms:modified xsi:type="dcterms:W3CDTF">2017-06-21T03:38:17Z</dcterms:modified>
</cp:coreProperties>
</file>