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3686B-6593-8717-6C44-CB79E6A5EC73}" v="122" dt="2024-11-12T18:07:59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/>
    <p:restoredTop sz="96218"/>
  </p:normalViewPr>
  <p:slideViewPr>
    <p:cSldViewPr snapToGrid="0">
      <p:cViewPr varScale="1">
        <p:scale>
          <a:sx n="125" d="100"/>
          <a:sy n="12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E782-FE11-8404-C87C-8A813984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1FFB9-3E36-9B20-E505-1FF53D56A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46D0-1D8F-97B9-2DC7-86C7F63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AF0A-9E6C-28D4-5283-01471B9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6E3-9C49-7032-7A24-36BB8C3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460-9073-580E-DA64-D71E67F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03D1B-EE4D-D285-C07A-2EA0E80E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3E13-4CE9-775A-3C9F-AB826F81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4189-6D6E-2C63-B202-2781E17C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66C1-B1A8-13C4-0FC7-A3F44BC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BB9C9-943B-9214-4C92-7A1B6419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5466-5538-87EC-9E35-67A919D2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669A-B34F-8D1D-39D2-B720139A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F9FE-960C-2B21-70F4-47000977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20BB-76FD-8CBC-2010-CEB6A828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E06-2951-30D7-064B-D6F0091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4F08-9818-D49B-D238-9A46816F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C2D2-EC03-40D4-6768-577DC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9810-5422-B9E0-C91C-D9907112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B8D-AF98-1487-46C7-579D374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9D3-78E3-12DC-16CC-814298F7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E3FE-B89F-241C-A187-1BA2686E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D0D0-E211-6C7A-108C-43CF2E8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6A76-07E8-05D4-5943-77B89741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3D0D-F31D-5166-D620-5A731870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988-DDB8-C062-E913-7F6E10C9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9134-913A-073F-B1BB-A764F385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BE13-7771-2DB0-6E94-D607BF5B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E7D8F-7933-14B3-7CC5-29CD9560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1817-3857-300A-F976-39F180A0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03E2-54F3-FDF6-CEE7-425B0B1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4E9-A5F6-7D77-D1EC-8754D207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9C53-32E7-D26A-7242-8A8FFC59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2444-3D44-ED4A-74D9-AA0D4E9A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81A-46C5-4739-E268-D1331640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E4968-D6B4-31F0-6918-1AE0761E6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21587-1904-4AAC-ADB5-0D4A4A3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F1DE-F3E1-C142-2667-AF8E156F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422DE-ED49-722D-7398-8541156A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EFAC-EDCD-67DB-52EA-05F8D6C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CA4C-B1AD-62A2-88B5-0FB86BE8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6D82-DA40-4742-1BDD-0F7CF638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3566-2DF8-5A59-D1A8-AD1340F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DE737-5E9B-B277-062E-0873DB9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34D33-1426-6A09-88EF-3DE38510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BDA7-95F7-DB53-489B-59F87CB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428-4953-F3C0-DB7A-0D8700B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1282-4F6B-4AE2-FADE-6DD8B077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1C9B-96D9-C943-6D3C-1DB9E4F1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10F8-41B2-AC39-6E7F-53CF476B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1073-786F-06F4-BEC0-4668618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7A38-3B86-DB95-B80A-D8B3B1B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F52-678B-EFEE-8400-C90B43D5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7B6EE-A653-CEFA-656C-09B9126E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2DD7-4091-1EC9-F20F-8FA03943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C7A1-88D6-A0B0-1CA3-A3E6554F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0581-C96E-9D0E-CA42-FE7E16C2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8C71-B8FA-C230-680D-6CC3E99A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7DE9E-7C7F-BA64-160A-300BAABB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7F81-B96F-B6A1-7712-F202BF7A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B4EC-0EAE-825A-8473-2130ADE04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B5DE-06E7-E449-AB79-3EE016E149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B334-A8F6-03A3-E054-2AD6C4F5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4D3-AAEA-D2D1-F26C-C0DFA6C0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E992DB9-4938-655B-1CBF-971A4941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32D7F-E987-7208-3FB2-7B02C052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223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Online Quiz System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6245-DA47-E5F5-67AE-160892F7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Marcos Hernandez &amp; </a:t>
            </a:r>
            <a:r>
              <a:rPr lang="en-US" dirty="0" err="1">
                <a:solidFill>
                  <a:srgbClr val="FFFFFF"/>
                </a:solidFill>
              </a:rPr>
              <a:t>Sencere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Rabel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1997A-3AE0-E621-1BE0-EC45148D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850" y="643466"/>
            <a:ext cx="41782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3AFBE-23F7-B514-71BF-34D615A7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4B43E14-6919-FC60-96C1-9C1BD38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73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66B76-E1F8-2509-F271-516DAE1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Meeting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D3FD-B6CB-17F9-336C-5983E9D1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Oct 3rd</a:t>
            </a:r>
          </a:p>
          <a:p>
            <a:r>
              <a:rPr lang="en-US" sz="2000"/>
              <a:t>Current Problem: Creating a question bank</a:t>
            </a:r>
          </a:p>
          <a:p>
            <a:r>
              <a:rPr lang="en-US" sz="2000"/>
              <a:t>Possible Solution(s):  have questions taken from a csv and them in a list that’s value can be accessed at random </a:t>
            </a:r>
          </a:p>
          <a:p>
            <a:r>
              <a:rPr lang="en-US" sz="2000"/>
              <a:t>Actually, store them as a dictionary with the questions as the key and the value as the answer.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739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B60-9CFD-E893-BE97-24F3E5A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Key features for the project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716D4F1D-321C-7EB5-0D24-918B7B67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2" r="3056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F7E9-53B8-0517-8A4B-9F954AA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October 8</a:t>
            </a:r>
            <a:r>
              <a:rPr lang="en-US" sz="2000" baseline="30000" dirty="0"/>
              <a:t>th</a:t>
            </a:r>
          </a:p>
          <a:p>
            <a:r>
              <a:rPr lang="en-US" sz="2000" baseline="30000" dirty="0"/>
              <a:t>Problem: Key Features</a:t>
            </a:r>
          </a:p>
          <a:p>
            <a:r>
              <a:rPr lang="en-US" sz="2000" baseline="30000" dirty="0"/>
              <a:t>Solution:</a:t>
            </a:r>
          </a:p>
          <a:p>
            <a:pPr lvl="1"/>
            <a:r>
              <a:rPr lang="en-US" sz="2000" baseline="30000" dirty="0"/>
              <a:t>User interface- simple I/O</a:t>
            </a:r>
          </a:p>
          <a:p>
            <a:pPr lvl="1"/>
            <a:r>
              <a:rPr lang="en-US" sz="2000" baseline="30000" dirty="0"/>
              <a:t>Question Bank- .csv  -&gt; read, add to a dictionary</a:t>
            </a:r>
          </a:p>
          <a:p>
            <a:pPr lvl="1"/>
            <a:r>
              <a:rPr lang="en-US" sz="2000" baseline="30000" dirty="0"/>
              <a:t>Randomized questions- Dictionary</a:t>
            </a:r>
          </a:p>
          <a:p>
            <a:pPr lvl="1"/>
            <a:r>
              <a:rPr lang="en-US" sz="2000" baseline="30000" dirty="0"/>
              <a:t>Real-time feedback- if else statement </a:t>
            </a:r>
          </a:p>
          <a:p>
            <a:pPr lvl="1"/>
            <a:r>
              <a:rPr lang="en-US" sz="2000" baseline="30000" dirty="0"/>
              <a:t>Score tracking- simple counter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BD149-A9C7-1FC0-D9F6-22D0B2D4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modules, MVP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CE06-8972-8342-79AD-6B850318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Oct 15th</a:t>
            </a:r>
          </a:p>
          <a:p>
            <a:r>
              <a:rPr lang="en-US" sz="2200"/>
              <a:t>Created the repository </a:t>
            </a:r>
          </a:p>
          <a:p>
            <a:r>
              <a:rPr lang="en-US" sz="2200"/>
              <a:t>Modules Structure Breakdown:</a:t>
            </a:r>
          </a:p>
          <a:p>
            <a:pPr lvl="1"/>
            <a:r>
              <a:rPr lang="en-US" sz="2200"/>
              <a:t>Question- Question Bank, and the randomization </a:t>
            </a:r>
          </a:p>
          <a:p>
            <a:pPr lvl="1"/>
            <a:r>
              <a:rPr lang="en-US" sz="2200"/>
              <a:t>User- feedback, User interface, score tracking</a:t>
            </a:r>
          </a:p>
          <a:p>
            <a:r>
              <a:rPr lang="en-US" sz="2200"/>
              <a:t>Create mvp- create a draft version with basic components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E299EE6-73E6-6DBD-55F5-B1A9E00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8" r="56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5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109E-0727-53E4-ED37-D55E58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Question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ABB-7563-1E49-E74A-FAE6C6E3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Problem: Displaying and shuffling answers in list</a:t>
            </a:r>
          </a:p>
          <a:p>
            <a:r>
              <a:rPr lang="en-US" sz="2000"/>
              <a:t>Solution: store value and then…shuffle list</a:t>
            </a:r>
          </a:p>
          <a:p>
            <a:r>
              <a:rPr lang="en-US" sz="2000"/>
              <a:t>Progress: created methods to store and retrieve questions from bank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01318D6-3B0B-B92F-73D1-D45E5323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62" r="2439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7F4-E530-6903-18B9-63629B37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ERD-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4A5-4145-104E-81B9-D71318E7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7022-1197-CB27-FD37-ADDD2DFE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8C8F-B705-F5CB-514C-D4B62DF0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Nov 12th</a:t>
            </a:r>
          </a:p>
          <a:p>
            <a:r>
              <a:rPr lang="en-US" sz="2000" dirty="0">
                <a:latin typeface="Arial"/>
                <a:cs typeface="Arial"/>
              </a:rPr>
              <a:t>Current Problem: Making a login system</a:t>
            </a:r>
          </a:p>
          <a:p>
            <a:r>
              <a:rPr lang="en-US" sz="2000" dirty="0">
                <a:latin typeface="Arial"/>
                <a:cs typeface="Arial"/>
              </a:rPr>
              <a:t>Possible Solution(s): Having the student class store the </a:t>
            </a:r>
            <a:r>
              <a:rPr lang="en-US" sz="2000" dirty="0" err="1">
                <a:latin typeface="Arial"/>
                <a:cs typeface="Arial"/>
              </a:rPr>
              <a:t>userID</a:t>
            </a:r>
            <a:r>
              <a:rPr lang="en-US" sz="2000" dirty="0">
                <a:latin typeface="Arial"/>
                <a:cs typeface="Arial"/>
              </a:rPr>
              <a:t> and Password then a function that verifies the user and password before signing the user in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sz="2000" dirty="0">
                <a:latin typeface="Arial"/>
                <a:cs typeface="Arial"/>
              </a:rPr>
              <a:t>Progress? Started working on the modules and created classes for Instructor, Student  and System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03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177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Online Quiz System Final Project</vt:lpstr>
      <vt:lpstr>PowerPoint Presentation</vt:lpstr>
      <vt:lpstr>PowerPoint Presentation</vt:lpstr>
      <vt:lpstr>Meeting One:</vt:lpstr>
      <vt:lpstr>Key features for the project</vt:lpstr>
      <vt:lpstr>Project modules, MVP</vt:lpstr>
      <vt:lpstr>Question Display</vt:lpstr>
      <vt:lpstr>ERD- UML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Godinez-Hernandez,Marcos A.(Student)</dc:creator>
  <cp:lastModifiedBy>Godinez-Hernandez,Marcos A.(Student)</cp:lastModifiedBy>
  <cp:revision>44</cp:revision>
  <dcterms:created xsi:type="dcterms:W3CDTF">2024-10-08T17:35:35Z</dcterms:created>
  <dcterms:modified xsi:type="dcterms:W3CDTF">2024-11-12T18:08:17Z</dcterms:modified>
</cp:coreProperties>
</file>