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546"/>
    <p:restoredTop sz="96218"/>
  </p:normalViewPr>
  <p:slideViewPr>
    <p:cSldViewPr snapToGrid="0">
      <p:cViewPr varScale="1">
        <p:scale>
          <a:sx n="125" d="100"/>
          <a:sy n="125" d="100"/>
        </p:scale>
        <p:origin x="5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75E782-FE11-8404-C87C-8A8139843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1FFB9-3E36-9B20-E505-1FF53D56A8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AE46D0-1D8F-97B9-2DC7-86C7F636A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DAF0A-9E6C-28D4-5283-01471B9C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136E3-9C49-7032-7A24-36BB8C3C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27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C7460-9073-580E-DA64-D71E67F6F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03D1B-EE4D-D285-C07A-2EA0E80E7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73E13-4CE9-775A-3C9F-AB826F819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A4189-6D6E-2C63-B202-2781E17C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466C1-B1A8-13C4-0FC7-A3F44BCF3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9161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2BB9C9-943B-9214-4C92-7A1B6419E8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765466-5538-87EC-9E35-67A919D27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DF669A-B34F-8D1D-39D2-B720139A14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8DF9FE-960C-2B21-70F4-47000977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020BB-76FD-8CBC-2010-CEB6A828C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217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A8E06-2951-30D7-064B-D6F00911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14F08-9818-D49B-D238-9A46816F18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5C2D2-EC03-40D4-6768-577DC434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CD9810-5422-B9E0-C91C-D99071120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EAB8D-AF98-1487-46C7-579D37460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881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909D3-78E3-12DC-16CC-814298F74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97E3FE-B89F-241C-A187-1BA2686E7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CD0D0-E211-6C7A-108C-43CF2E88B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696A76-07E8-05D4-5943-77B897410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53D0D-F31D-5166-D620-5A731870B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1167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45988-DDB8-C062-E913-7F6E10C93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979134-913A-073F-B1BB-A764F385F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1CBE13-7771-2DB0-6E94-D607BF5BE7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E7D8F-7933-14B3-7CC5-29CD95602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F1817-3857-300A-F976-39F180A08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703E2-54F3-FDF6-CEE7-425B0B13F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792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F44E9-A5F6-7D77-D1EC-8754D20725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79C53-32E7-D26A-7242-8A8FFC59E4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AE2444-3D44-ED4A-74D9-AA0D4E9AB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CE7E81A-46C5-4739-E268-D1331640CE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9E4968-D6B4-31F0-6918-1AE0761E6F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D21587-1904-4AAC-ADB5-0D4A4A3EA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FC4F1DE-F3E1-C142-2667-AF8E156FF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2422DE-ED49-722D-7398-8541156AD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2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EFAC-EDCD-67DB-52EA-05F8D6C91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4CA4C-B1AD-62A2-88B5-0FB86BE82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C6D82-DA40-4742-1BDD-0F7CF638B8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443566-2DF8-5A59-D1A8-AD1340F55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6364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BDE737-5E9B-B277-062E-0873DB902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934D33-1426-6A09-88EF-3DE385102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10BDA7-95F7-DB53-489B-59F87CB6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90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0E428-4953-F3C0-DB7A-0D8700BC3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1282-4F6B-4AE2-FADE-6DD8B0772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231C9B-96D9-C943-6D3C-1DB9E4F17C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5110F8-41B2-AC39-6E7F-53CF476B4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A61073-786F-06F4-BEC0-4668618BD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FB7A38-3B86-DB95-B80A-D8B3B1B66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82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DF52-678B-EFEE-8400-C90B43D57C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67B6EE-A653-CEFA-656C-09B9126EE0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F42DD7-4091-1EC9-F20F-8FA039430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8C7A1-88D6-A0B0-1CA3-A3E6554F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400581-C96E-9D0E-CA42-FE7E16C21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B38C71-B8FA-C230-680D-6CC3E99A9E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381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47DE9E-7C7F-BA64-160A-300BAABBB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27F81-B96F-B6A1-7712-F202BF7A28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8B4EC-0EAE-825A-8473-2130ADE046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3B5DE-06E7-E449-AB79-3EE016E1491B}" type="datetimeFigureOut">
              <a:rPr lang="en-US" smtClean="0"/>
              <a:t>10/31/24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7B334-A8F6-03A3-E054-2AD6C4F57E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174D3-AAEA-D2D1-F26C-C0DFA6C063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20F47-B7B0-3E44-8C96-B0795117EA8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900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1E992DB9-4938-655B-1CBF-971A4941D50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3177" b="15845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8932D7F-E987-7208-3FB2-7B02C052A0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07223"/>
            <a:ext cx="9144000" cy="290051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Online Quiz System</a:t>
            </a:r>
            <a:br>
              <a:rPr lang="en-US" dirty="0">
                <a:solidFill>
                  <a:srgbClr val="FFFFFF"/>
                </a:solidFill>
              </a:rPr>
            </a:br>
            <a:r>
              <a:rPr lang="en-US" dirty="0">
                <a:solidFill>
                  <a:srgbClr val="FFFFFF"/>
                </a:solidFill>
              </a:rPr>
              <a:t>Final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526245-DA47-E5F5-67AE-160892F7E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59605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Marcos Hernandez &amp; </a:t>
            </a:r>
            <a:r>
              <a:rPr lang="en-US" dirty="0" err="1">
                <a:solidFill>
                  <a:srgbClr val="FFFFFF"/>
                </a:solidFill>
              </a:rPr>
              <a:t>Sencere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Rabel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9268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C71997A-3AE0-E621-1BE0-EC45148DF0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06850" y="643466"/>
            <a:ext cx="417829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913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4323AFBE-23F7-B514-71BF-34D615A7F8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6123" y="643466"/>
            <a:ext cx="5879754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383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F4B43E14-6919-FC60-96C1-9C1BD38639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0734" b="-1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666B76-E1F8-2509-F271-516DAE16A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Meeting One: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00D3FD-B6CB-17F9-336C-5983E9D17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1" y="2884929"/>
            <a:ext cx="4659756" cy="3374137"/>
          </a:xfrm>
        </p:spPr>
        <p:txBody>
          <a:bodyPr anchor="ctr">
            <a:normAutofit/>
          </a:bodyPr>
          <a:lstStyle/>
          <a:p>
            <a:r>
              <a:rPr lang="en-US" sz="2000"/>
              <a:t>Oct 3rd</a:t>
            </a:r>
          </a:p>
          <a:p>
            <a:r>
              <a:rPr lang="en-US" sz="2000"/>
              <a:t>Current Problem: Creating a question bank</a:t>
            </a:r>
          </a:p>
          <a:p>
            <a:r>
              <a:rPr lang="en-US" sz="2000"/>
              <a:t>Possible Solution(s):  have questions taken from a csv and them in a list that’s value can be accessed at random </a:t>
            </a:r>
          </a:p>
          <a:p>
            <a:r>
              <a:rPr lang="en-US" sz="2000"/>
              <a:t>Actually, store them as a dictionary with the questions as the key and the value as the answer.</a:t>
            </a:r>
          </a:p>
          <a:p>
            <a:pPr marL="0" indent="0">
              <a:buNone/>
            </a:pP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3097394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29B60-9CFD-E893-BE97-24F3E5AB7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Key features for the project</a:t>
            </a:r>
          </a:p>
        </p:txBody>
      </p:sp>
      <p:pic>
        <p:nvPicPr>
          <p:cNvPr id="5" name="Picture 4" descr="Different coloured question marks">
            <a:extLst>
              <a:ext uri="{FF2B5EF4-FFF2-40B4-BE49-F238E27FC236}">
                <a16:creationId xmlns:a16="http://schemas.microsoft.com/office/drawing/2014/main" id="{716D4F1D-321C-7EB5-0D24-918B7B678D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7182" r="30568"/>
          <a:stretch/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F7E9-53B8-0517-8A4B-9F954AA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r>
              <a:rPr lang="en-US" sz="2000"/>
              <a:t>October 8</a:t>
            </a:r>
            <a:r>
              <a:rPr lang="en-US" sz="2000" baseline="30000"/>
              <a:t>th</a:t>
            </a:r>
          </a:p>
          <a:p>
            <a:r>
              <a:rPr lang="en-US" sz="2000" baseline="30000"/>
              <a:t>Problem: Key Features</a:t>
            </a:r>
          </a:p>
          <a:p>
            <a:r>
              <a:rPr lang="en-US" sz="2000" baseline="30000"/>
              <a:t>Solution:</a:t>
            </a:r>
          </a:p>
          <a:p>
            <a:pPr lvl="1"/>
            <a:r>
              <a:rPr lang="en-US" sz="2000" baseline="30000"/>
              <a:t>User interface- simple I/O</a:t>
            </a:r>
          </a:p>
          <a:p>
            <a:pPr lvl="1"/>
            <a:r>
              <a:rPr lang="en-US" sz="2000" baseline="30000"/>
              <a:t>Question Bank- .txt  -&gt; read, add to a dictionary</a:t>
            </a:r>
          </a:p>
          <a:p>
            <a:pPr lvl="1"/>
            <a:r>
              <a:rPr lang="en-US" sz="2000" baseline="30000"/>
              <a:t>Randomized questions- Dictionary</a:t>
            </a:r>
          </a:p>
          <a:p>
            <a:pPr lvl="1"/>
            <a:r>
              <a:rPr lang="en-US" sz="2000" baseline="30000"/>
              <a:t>Real-time feedback- if else statement </a:t>
            </a:r>
          </a:p>
          <a:p>
            <a:pPr lvl="1"/>
            <a:r>
              <a:rPr lang="en-US" sz="2000" baseline="30000"/>
              <a:t>Score tracking- simple counter</a:t>
            </a:r>
            <a:endParaRPr lang="en-US" sz="2000"/>
          </a:p>
          <a:p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75272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CBD149-A9C7-1FC0-D9F6-22D0B2D47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Project modules, MVP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1CE06-8972-8342-79AD-6B850318C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2200"/>
              <a:t>Oct 15th</a:t>
            </a:r>
          </a:p>
          <a:p>
            <a:r>
              <a:rPr lang="en-US" sz="2200"/>
              <a:t>Created the repository </a:t>
            </a:r>
          </a:p>
          <a:p>
            <a:r>
              <a:rPr lang="en-US" sz="2200"/>
              <a:t>Modules Structure Breakdown:</a:t>
            </a:r>
          </a:p>
          <a:p>
            <a:pPr lvl="1"/>
            <a:r>
              <a:rPr lang="en-US" sz="2200"/>
              <a:t>Question- Question Bank, and the randomization </a:t>
            </a:r>
          </a:p>
          <a:p>
            <a:pPr lvl="1"/>
            <a:r>
              <a:rPr lang="en-US" sz="2200"/>
              <a:t>User- feedback, User interface, score tracking</a:t>
            </a:r>
          </a:p>
          <a:p>
            <a:r>
              <a:rPr lang="en-US" sz="2200"/>
              <a:t>Create mvp- create a draft version with basic components</a:t>
            </a:r>
          </a:p>
          <a:p>
            <a:pPr marL="457200" lvl="1" indent="0">
              <a:buNone/>
            </a:pPr>
            <a:endParaRPr lang="en-US" sz="2200"/>
          </a:p>
        </p:txBody>
      </p:sp>
      <p:pic>
        <p:nvPicPr>
          <p:cNvPr id="5" name="Picture 4" descr="Cubes connected with a red line">
            <a:extLst>
              <a:ext uri="{FF2B5EF4-FFF2-40B4-BE49-F238E27FC236}">
                <a16:creationId xmlns:a16="http://schemas.microsoft.com/office/drawing/2014/main" id="{9E299EE6-73E6-6DBD-55F5-B1A9E00D20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098" r="5668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85741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D0109E-0727-53E4-ED37-D55E581AF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r>
              <a:rPr lang="en-US" sz="4000"/>
              <a:t>Question Display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3EABB-7563-1E49-E74A-FAE6C6E3F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r>
              <a:rPr lang="en-US" sz="2000"/>
              <a:t>Problem: Displaying and shuffling answers in list</a:t>
            </a:r>
          </a:p>
          <a:p>
            <a:r>
              <a:rPr lang="en-US" sz="2000"/>
              <a:t>Solution: store value and then…shuffle list</a:t>
            </a:r>
          </a:p>
          <a:p>
            <a:r>
              <a:rPr lang="en-US" sz="2000"/>
              <a:t>Progress: created methods to store and retrieve questions from bank</a:t>
            </a:r>
          </a:p>
        </p:txBody>
      </p:sp>
      <p:pic>
        <p:nvPicPr>
          <p:cNvPr id="5" name="Picture 4" descr="3D black question marks with one yellow question mark">
            <a:extLst>
              <a:ext uri="{FF2B5EF4-FFF2-40B4-BE49-F238E27FC236}">
                <a16:creationId xmlns:a16="http://schemas.microsoft.com/office/drawing/2014/main" id="{D01318D6-3B0B-B92F-73D1-D45E53239A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7262" r="24393"/>
          <a:stretch/>
        </p:blipFill>
        <p:spPr>
          <a:xfrm>
            <a:off x="6857797" y="-10886"/>
            <a:ext cx="5334204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39596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6C7F4-E530-6903-18B9-63629B375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284A5-4145-104E-81B9-D71318E7E5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801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1632</TotalTime>
  <Words>176</Words>
  <Application>Microsoft Macintosh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Online Quiz System Final Project</vt:lpstr>
      <vt:lpstr>PowerPoint Presentation</vt:lpstr>
      <vt:lpstr>PowerPoint Presentation</vt:lpstr>
      <vt:lpstr>Meeting One:</vt:lpstr>
      <vt:lpstr>Key features for the project</vt:lpstr>
      <vt:lpstr>Project modules, MVP</vt:lpstr>
      <vt:lpstr>Question Display</vt:lpstr>
      <vt:lpstr>ERD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Godinez-Hernandez,Marcos A.(Student)</dc:creator>
  <cp:lastModifiedBy>Godinez-Hernandez,Marcos A.(Student)</cp:lastModifiedBy>
  <cp:revision>10</cp:revision>
  <dcterms:created xsi:type="dcterms:W3CDTF">2024-10-08T17:35:35Z</dcterms:created>
  <dcterms:modified xsi:type="dcterms:W3CDTF">2024-11-01T21:18:26Z</dcterms:modified>
</cp:coreProperties>
</file>