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C38B1-902C-CD3A-D213-B2C6509FE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1CE566-616D-F2BA-19E2-0B2798935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AAF46-4D60-06C6-B258-C8B557C6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33E10-67D9-DF20-D6C7-26FE2F1B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20DEE-81A9-0981-AB7F-F5AB3EEE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716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3A244-E9C1-181F-3B13-DA44733B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DEA76-0F8B-EA02-5525-28F7B2DF2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9580A-5C4B-DC8C-0BB3-E8C9B50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9C8B2-37CC-651A-3D73-8BA3834D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0833-0616-2CCB-34D4-6380172B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450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66440B-1646-9841-4DCF-1988C6EEB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8ECFA-B719-9AA9-5E75-B176468F5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D4112-6D0D-EE80-761A-9E9AB117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70264-EC56-C4EC-4BA4-1FC385C4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BD5AC-EC1B-FBDF-3FBA-2D0F7C77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726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24B81-A77E-F62B-5A43-B3E8F27A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6C444A-15DA-C138-61F0-BD42BCCE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72A91-3157-B4AB-A01B-C3107984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6C7059-DE3D-9D7A-8AB9-0C0CCDC1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6616A-6C1B-F030-6894-A9D2A55C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918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96A61-7EF9-CD16-03FB-DD99777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55449-3C0C-A510-8CE2-ABB4BE51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296FF-8902-F1C9-9C8B-5D9FE6BC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7B8E3-535E-7FA5-ED44-4963698A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0CEF4-D67E-6DB0-E5E0-5D3AF083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34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53-1794-AFBB-C0D0-243E9465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2E760-A6AD-CD22-0662-9BA1161AB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087308-DA33-4E14-E002-59E9826E8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27881-09F6-B1CA-AB20-4F065A71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DDE620-14EC-B6D0-CE87-15E02AD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9E4108-8CBA-FBEF-201F-80036BB3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225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BEDEF-AC29-F1CF-8033-1C082A33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1B9452-AA09-833A-284C-AA327EAD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1C4CD5-0339-4369-97BA-67160D39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F5300C-CEA5-DDD8-54B1-5137BB898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FA34AD-C4C3-932B-E212-C93DB25D6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FEF088-A12E-3C2C-1FC4-4585288D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B672ED-2A02-4B62-DB3E-E9934CAB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23CD07-24A4-7126-D2F2-7FF4C043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337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B6C3E-B130-1326-6FC8-D2B59820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928D09-C3E6-9249-19EB-30CC011E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B7933-F41B-8193-6E54-A3B417B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F2962E-5270-4E1D-069A-18A76731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75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92A5A2-294E-9AFD-2190-BC5E7E0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C385D2-95BB-B293-62EE-BE37E6DB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8CD64F-EBA9-BCED-AFC7-A223F02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881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2DCD7-EF26-940F-363C-BEE6FE48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9B8D6-31F0-37BD-9F25-69DFF38B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E1441D-71F6-00A2-B5FE-974C53A3B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CC49ED-0B09-3B11-0321-D946BB90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8EDE6C-770A-21DF-09EE-E206844C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37E0B2-A024-C4DD-9E40-35BFFEF7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905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FD9DE-F7C5-3B53-9C95-1EB33CA4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860237-8FFD-0779-1A22-8397F195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A35A4-62F3-4197-9079-37417DF67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8B335-C1CC-F027-A736-AAFBD5E5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9717C7-0955-EA93-058D-8E5D659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09542-02E6-51B5-EA74-FCC9328F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62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33E342-0405-6EB3-BDEC-482D7791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A517F6-1C34-DAB3-84AA-C17A355D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3B68C-A479-8A15-E48F-9B1888080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1DD7-82E8-4D20-92F8-F6BD44C1E141}" type="datetimeFigureOut">
              <a:rPr lang="es-EC" smtClean="0"/>
              <a:t>1/7/2023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86D2A-B254-E87D-3B36-B4144E834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791EE-0990-461C-58C5-855E1DD8E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E340-2C8B-4317-B842-94B3EBCF73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45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E68B7B25-4349-4286-839B-AAF44E6C3935}"/>
              </a:ext>
            </a:extLst>
          </p:cNvPr>
          <p:cNvGrpSpPr/>
          <p:nvPr/>
        </p:nvGrpSpPr>
        <p:grpSpPr>
          <a:xfrm>
            <a:off x="890165" y="1183492"/>
            <a:ext cx="1156995" cy="3895832"/>
            <a:chOff x="3284376" y="1101012"/>
            <a:chExt cx="1156995" cy="3895832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DBAE6BE9-C269-FA91-6040-F89D10553370}"/>
                </a:ext>
              </a:extLst>
            </p:cNvPr>
            <p:cNvGrpSpPr/>
            <p:nvPr/>
          </p:nvGrpSpPr>
          <p:grpSpPr>
            <a:xfrm>
              <a:off x="3284376" y="1101012"/>
              <a:ext cx="1156995" cy="3895832"/>
              <a:chOff x="3284376" y="1101012"/>
              <a:chExt cx="1156995" cy="3895832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95C4798-A8EE-75C8-CB4C-FB2EE8C2D35D}"/>
                  </a:ext>
                </a:extLst>
              </p:cNvPr>
              <p:cNvSpPr/>
              <p:nvPr/>
            </p:nvSpPr>
            <p:spPr>
              <a:xfrm>
                <a:off x="3284376" y="1101012"/>
                <a:ext cx="1156995" cy="11943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0010584D-3BB9-A938-450E-DFEE999CA01B}"/>
                  </a:ext>
                </a:extLst>
              </p:cNvPr>
              <p:cNvSpPr/>
              <p:nvPr/>
            </p:nvSpPr>
            <p:spPr>
              <a:xfrm>
                <a:off x="3284376" y="2447731"/>
                <a:ext cx="1156995" cy="11943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D7DDCBB-AAA8-637C-2AEC-4E136477D151}"/>
                  </a:ext>
                </a:extLst>
              </p:cNvPr>
              <p:cNvSpPr/>
              <p:nvPr/>
            </p:nvSpPr>
            <p:spPr>
              <a:xfrm>
                <a:off x="3284376" y="3802525"/>
                <a:ext cx="1156995" cy="11943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</p:grp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56187FE-1729-3AD5-D2FB-7AF06AB72F65}"/>
                </a:ext>
              </a:extLst>
            </p:cNvPr>
            <p:cNvSpPr txBox="1"/>
            <p:nvPr/>
          </p:nvSpPr>
          <p:spPr>
            <a:xfrm>
              <a:off x="3481431" y="4303552"/>
              <a:ext cx="785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</a:rPr>
                <a:t>Piso 1</a:t>
              </a:r>
            </a:p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(F1)</a:t>
              </a:r>
              <a:endParaRPr lang="es-EC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0B2F864-60AF-FF5E-62E8-CD7441BC0E8A}"/>
                </a:ext>
              </a:extLst>
            </p:cNvPr>
            <p:cNvSpPr txBox="1"/>
            <p:nvPr/>
          </p:nvSpPr>
          <p:spPr>
            <a:xfrm>
              <a:off x="3481431" y="2943051"/>
              <a:ext cx="890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Piso 2</a:t>
              </a:r>
            </a:p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(F2)</a:t>
              </a:r>
              <a:endParaRPr lang="es-EC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F3EF9CE-B777-A473-6B9F-A296C4891775}"/>
                </a:ext>
              </a:extLst>
            </p:cNvPr>
            <p:cNvSpPr txBox="1"/>
            <p:nvPr/>
          </p:nvSpPr>
          <p:spPr>
            <a:xfrm>
              <a:off x="3481430" y="1599436"/>
              <a:ext cx="890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Piso 3</a:t>
              </a:r>
            </a:p>
            <a:p>
              <a:pPr algn="ctr"/>
              <a:r>
                <a:rPr lang="es-MX" b="1" dirty="0">
                  <a:solidFill>
                    <a:schemeClr val="bg1"/>
                  </a:solidFill>
                </a:rPr>
                <a:t>(F3)</a:t>
              </a:r>
              <a:endParaRPr lang="es-EC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8" name="Picture 4" descr="Tutorial de Uso del Módulo L298N">
            <a:extLst>
              <a:ext uri="{FF2B5EF4-FFF2-40B4-BE49-F238E27FC236}">
                <a16:creationId xmlns:a16="http://schemas.microsoft.com/office/drawing/2014/main" id="{FC7BA1A1-60FA-1C19-39FA-D7554B8DF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58"/>
          <a:stretch/>
        </p:blipFill>
        <p:spPr bwMode="auto">
          <a:xfrm>
            <a:off x="5099881" y="3720886"/>
            <a:ext cx="4783836" cy="19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RJETA NANO V3 CON CH340 COMPATIBLE CON ARDUINO + CABLE USB – Grupo  Electrostore">
            <a:extLst>
              <a:ext uri="{FF2B5EF4-FFF2-40B4-BE49-F238E27FC236}">
                <a16:creationId xmlns:a16="http://schemas.microsoft.com/office/drawing/2014/main" id="{9EDF7802-A67F-854E-99A6-D7897058F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2" r="5167" b="11102"/>
          <a:stretch/>
        </p:blipFill>
        <p:spPr bwMode="auto">
          <a:xfrm>
            <a:off x="7286625" y="921054"/>
            <a:ext cx="3534405" cy="252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308BC8A-2653-C85A-4960-8AECE3745508}"/>
              </a:ext>
            </a:extLst>
          </p:cNvPr>
          <p:cNvCxnSpPr>
            <a:cxnSpLocks/>
          </p:cNvCxnSpPr>
          <p:nvPr/>
        </p:nvCxnSpPr>
        <p:spPr>
          <a:xfrm flipV="1">
            <a:off x="7415599" y="3003892"/>
            <a:ext cx="0" cy="19681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8766EF1-8CED-CD38-E9CD-08F6AAE32D7F}"/>
              </a:ext>
            </a:extLst>
          </p:cNvPr>
          <p:cNvCxnSpPr/>
          <p:nvPr/>
        </p:nvCxnSpPr>
        <p:spPr>
          <a:xfrm>
            <a:off x="7410450" y="4962525"/>
            <a:ext cx="314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ACBCF79-9807-ABBD-5D46-49DB86BFB0A8}"/>
              </a:ext>
            </a:extLst>
          </p:cNvPr>
          <p:cNvSpPr txBox="1"/>
          <p:nvPr/>
        </p:nvSpPr>
        <p:spPr>
          <a:xfrm>
            <a:off x="7172325" y="558748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C000"/>
                </a:solidFill>
              </a:rPr>
              <a:t>9</a:t>
            </a:r>
            <a:r>
              <a:rPr lang="es-MX" dirty="0"/>
              <a:t>-</a:t>
            </a:r>
            <a:r>
              <a:rPr lang="es-MX" dirty="0">
                <a:solidFill>
                  <a:srgbClr val="00B050"/>
                </a:solidFill>
              </a:rPr>
              <a:t>10</a:t>
            </a:r>
            <a:endParaRPr lang="es-EC" dirty="0">
              <a:solidFill>
                <a:srgbClr val="00B050"/>
              </a:solidFill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041EBB7-E237-A51C-E148-DD442233AE8F}"/>
              </a:ext>
            </a:extLst>
          </p:cNvPr>
          <p:cNvCxnSpPr/>
          <p:nvPr/>
        </p:nvCxnSpPr>
        <p:spPr>
          <a:xfrm flipH="1">
            <a:off x="7567612" y="4873019"/>
            <a:ext cx="1571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31CC8A7-A491-E685-36E3-4252CF17C12C}"/>
              </a:ext>
            </a:extLst>
          </p:cNvPr>
          <p:cNvCxnSpPr>
            <a:cxnSpLocks/>
          </p:cNvCxnSpPr>
          <p:nvPr/>
        </p:nvCxnSpPr>
        <p:spPr>
          <a:xfrm flipH="1">
            <a:off x="7558861" y="3958530"/>
            <a:ext cx="4763" cy="9296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38AA188-5637-0AC2-1A7A-B8D5C057C41F}"/>
              </a:ext>
            </a:extLst>
          </p:cNvPr>
          <p:cNvSpPr txBox="1"/>
          <p:nvPr/>
        </p:nvSpPr>
        <p:spPr>
          <a:xfrm>
            <a:off x="7591425" y="365989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5v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ECFEFF1-A054-897B-AE26-3F8FBCA2EF84}"/>
              </a:ext>
            </a:extLst>
          </p:cNvPr>
          <p:cNvSpPr txBox="1"/>
          <p:nvPr/>
        </p:nvSpPr>
        <p:spPr>
          <a:xfrm>
            <a:off x="5358105" y="1701304"/>
            <a:ext cx="115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pulsantes2,3,4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526BF726-300E-7827-8B6A-A7259AB09BC6}"/>
              </a:ext>
            </a:extLst>
          </p:cNvPr>
          <p:cNvSpPr/>
          <p:nvPr/>
        </p:nvSpPr>
        <p:spPr>
          <a:xfrm>
            <a:off x="6838950" y="1701304"/>
            <a:ext cx="295275" cy="4702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60B9451-6694-76C4-5438-3DD4008C2B6E}"/>
              </a:ext>
            </a:extLst>
          </p:cNvPr>
          <p:cNvSpPr/>
          <p:nvPr/>
        </p:nvSpPr>
        <p:spPr>
          <a:xfrm>
            <a:off x="6867525" y="2149797"/>
            <a:ext cx="295275" cy="470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7CDD54B-11F9-4A27-351A-0EC66395B4E4}"/>
              </a:ext>
            </a:extLst>
          </p:cNvPr>
          <p:cNvSpPr txBox="1"/>
          <p:nvPr/>
        </p:nvSpPr>
        <p:spPr>
          <a:xfrm>
            <a:off x="5481930" y="2320999"/>
            <a:ext cx="115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Sensores 5,6,7</a:t>
            </a:r>
            <a:endParaRPr lang="es-EC" dirty="0">
              <a:solidFill>
                <a:srgbClr val="0070C0"/>
              </a:solidFill>
            </a:endParaRPr>
          </a:p>
        </p:txBody>
      </p:sp>
      <p:pic>
        <p:nvPicPr>
          <p:cNvPr id="1032" name="Picture 8" descr="Servomotor | Aprendiendo Arduino">
            <a:extLst>
              <a:ext uri="{FF2B5EF4-FFF2-40B4-BE49-F238E27FC236}">
                <a16:creationId xmlns:a16="http://schemas.microsoft.com/office/drawing/2014/main" id="{C41D711B-2D45-AADA-523D-FC47A5264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" r="62088" b="49010"/>
          <a:stretch/>
        </p:blipFill>
        <p:spPr bwMode="auto">
          <a:xfrm>
            <a:off x="3777100" y="2171506"/>
            <a:ext cx="1666730" cy="12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9DA3639-B855-C157-DD3C-AC4E85FF39A6}"/>
              </a:ext>
            </a:extLst>
          </p:cNvPr>
          <p:cNvCxnSpPr/>
          <p:nvPr/>
        </p:nvCxnSpPr>
        <p:spPr>
          <a:xfrm>
            <a:off x="5043780" y="3131408"/>
            <a:ext cx="256669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Módulo Sensor Óptico TCRT5000 – Electrogeek">
            <a:extLst>
              <a:ext uri="{FF2B5EF4-FFF2-40B4-BE49-F238E27FC236}">
                <a16:creationId xmlns:a16="http://schemas.microsoft.com/office/drawing/2014/main" id="{C8C7E38E-F4FF-7F0A-6F75-C01BA0E3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46" y="165470"/>
            <a:ext cx="2046988" cy="115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E35E490C-10D3-D4DE-F0DB-DE94BC7ECCE4}"/>
              </a:ext>
            </a:extLst>
          </p:cNvPr>
          <p:cNvSpPr txBox="1"/>
          <p:nvPr/>
        </p:nvSpPr>
        <p:spPr>
          <a:xfrm>
            <a:off x="5375014" y="553728"/>
            <a:ext cx="1535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Salida digital (1-0)</a:t>
            </a:r>
          </a:p>
          <a:p>
            <a:pPr algn="ctr"/>
            <a:r>
              <a:rPr lang="es-MX" b="1" dirty="0">
                <a:solidFill>
                  <a:srgbClr val="0070C0"/>
                </a:solidFill>
              </a:rPr>
              <a:t>sensores</a:t>
            </a:r>
            <a:endParaRPr lang="es-EC" b="1" dirty="0">
              <a:solidFill>
                <a:srgbClr val="0070C0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86F1DBA-2028-314F-BCF1-4A2E85725AA7}"/>
              </a:ext>
            </a:extLst>
          </p:cNvPr>
          <p:cNvSpPr txBox="1"/>
          <p:nvPr/>
        </p:nvSpPr>
        <p:spPr>
          <a:xfrm>
            <a:off x="8159367" y="3467292"/>
            <a:ext cx="294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ELECTROM@RK</a:t>
            </a:r>
            <a:endParaRPr lang="es-EC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C79287D-139D-E258-C9C5-E70690672282}"/>
              </a:ext>
            </a:extLst>
          </p:cNvPr>
          <p:cNvSpPr txBox="1"/>
          <p:nvPr/>
        </p:nvSpPr>
        <p:spPr>
          <a:xfrm>
            <a:off x="2308283" y="423869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V1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E8CF580-2C5F-0E20-0442-2B1C85DE83E7}"/>
              </a:ext>
            </a:extLst>
          </p:cNvPr>
          <p:cNvSpPr txBox="1"/>
          <p:nvPr/>
        </p:nvSpPr>
        <p:spPr>
          <a:xfrm>
            <a:off x="4994333" y="337214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5v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23CA62C-2668-91D1-EE6C-288FFF005ABB}"/>
              </a:ext>
            </a:extLst>
          </p:cNvPr>
          <p:cNvSpPr txBox="1"/>
          <p:nvPr/>
        </p:nvSpPr>
        <p:spPr>
          <a:xfrm>
            <a:off x="2238881" y="2840865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V2</a:t>
            </a:r>
            <a:endParaRPr lang="es-MX" sz="1400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LOGICA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ARRIBA O ABAJO</a:t>
            </a:r>
            <a:endParaRPr lang="es-EC" sz="1400" dirty="0">
              <a:solidFill>
                <a:srgbClr val="FF0000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DB2901C-8F9B-8576-A127-30ABB22D2E5E}"/>
              </a:ext>
            </a:extLst>
          </p:cNvPr>
          <p:cNvSpPr txBox="1"/>
          <p:nvPr/>
        </p:nvSpPr>
        <p:spPr>
          <a:xfrm>
            <a:off x="2232998" y="156208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V3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38" name="Flecha: hacia arriba 37">
            <a:extLst>
              <a:ext uri="{FF2B5EF4-FFF2-40B4-BE49-F238E27FC236}">
                <a16:creationId xmlns:a16="http://schemas.microsoft.com/office/drawing/2014/main" id="{AB48183C-E096-5541-FD45-4FFD6B3B5EC6}"/>
              </a:ext>
            </a:extLst>
          </p:cNvPr>
          <p:cNvSpPr/>
          <p:nvPr/>
        </p:nvSpPr>
        <p:spPr>
          <a:xfrm>
            <a:off x="323850" y="4312604"/>
            <a:ext cx="257140" cy="339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Flecha: hacia arriba 38">
            <a:extLst>
              <a:ext uri="{FF2B5EF4-FFF2-40B4-BE49-F238E27FC236}">
                <a16:creationId xmlns:a16="http://schemas.microsoft.com/office/drawing/2014/main" id="{C21C1346-06CB-0BCB-0FFD-0A2ECBAAE447}"/>
              </a:ext>
            </a:extLst>
          </p:cNvPr>
          <p:cNvSpPr/>
          <p:nvPr/>
        </p:nvSpPr>
        <p:spPr>
          <a:xfrm>
            <a:off x="323850" y="2530211"/>
            <a:ext cx="257140" cy="3391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0" name="Flecha: hacia abajo 39">
            <a:extLst>
              <a:ext uri="{FF2B5EF4-FFF2-40B4-BE49-F238E27FC236}">
                <a16:creationId xmlns:a16="http://schemas.microsoft.com/office/drawing/2014/main" id="{80D6F781-B136-CB61-2AE1-D8E43613CA77}"/>
              </a:ext>
            </a:extLst>
          </p:cNvPr>
          <p:cNvSpPr/>
          <p:nvPr/>
        </p:nvSpPr>
        <p:spPr>
          <a:xfrm>
            <a:off x="321629" y="3348696"/>
            <a:ext cx="236339" cy="3391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Flecha: hacia abajo 40">
            <a:extLst>
              <a:ext uri="{FF2B5EF4-FFF2-40B4-BE49-F238E27FC236}">
                <a16:creationId xmlns:a16="http://schemas.microsoft.com/office/drawing/2014/main" id="{A91611A7-EDC2-A7DC-9BBA-FB128A3F8C27}"/>
              </a:ext>
            </a:extLst>
          </p:cNvPr>
          <p:cNvSpPr/>
          <p:nvPr/>
        </p:nvSpPr>
        <p:spPr>
          <a:xfrm>
            <a:off x="373732" y="1642898"/>
            <a:ext cx="236339" cy="3391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36" name="Picture 12" descr="Leer un pulsador con Arduino">
            <a:extLst>
              <a:ext uri="{FF2B5EF4-FFF2-40B4-BE49-F238E27FC236}">
                <a16:creationId xmlns:a16="http://schemas.microsoft.com/office/drawing/2014/main" id="{7A7FC56E-3C5E-63AF-1D0E-D797F6214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9453" r="52245" b="930"/>
          <a:stretch/>
        </p:blipFill>
        <p:spPr bwMode="auto">
          <a:xfrm>
            <a:off x="3071198" y="4482163"/>
            <a:ext cx="1701887" cy="22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3D8DB104-D170-144E-1029-74A6CBDFFC1A}"/>
              </a:ext>
            </a:extLst>
          </p:cNvPr>
          <p:cNvSpPr txBox="1"/>
          <p:nvPr/>
        </p:nvSpPr>
        <p:spPr>
          <a:xfrm>
            <a:off x="2353382" y="5132072"/>
            <a:ext cx="115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pulsantes2,3,4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1021A74-DE26-BB76-1A6B-1E323FD66EAC}"/>
              </a:ext>
            </a:extLst>
          </p:cNvPr>
          <p:cNvSpPr txBox="1"/>
          <p:nvPr/>
        </p:nvSpPr>
        <p:spPr>
          <a:xfrm>
            <a:off x="2232998" y="330563"/>
            <a:ext cx="115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Sensores 5,6,7</a:t>
            </a:r>
            <a:endParaRPr lang="es-EC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VERONICA TATIANA ORTEGA GAVILANEZ</dc:creator>
  <cp:lastModifiedBy>VERONICA TATIANA ORTEGA GAVILANEZ</cp:lastModifiedBy>
  <cp:revision>1</cp:revision>
  <dcterms:created xsi:type="dcterms:W3CDTF">2023-07-01T21:53:32Z</dcterms:created>
  <dcterms:modified xsi:type="dcterms:W3CDTF">2023-07-01T22:12:58Z</dcterms:modified>
</cp:coreProperties>
</file>