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FE838-BE0C-1727-4730-0A5A4505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62390-B9E6-5EAE-144D-A5F7E323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AEFED-1B5C-BC94-8434-D98BB612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3CF6B-370B-5E0E-DC58-2AF0784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DB9B0-55EB-AEC1-0F3C-C400ACA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294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1A7E-B278-F21F-6608-7FE866E9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FA8551-B757-8946-5555-6E82F4D56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54377-73A9-D782-540D-96993E2C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0DDF9-BEFE-09E2-D4D7-9257BC43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4DBA7-BDF3-4DE8-4BC3-C6E50644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98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02891-397B-6578-77E7-7CB2769B9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DE5E5C-C06F-A6FB-692B-462216AB7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122BB-742B-DD3B-CCDA-B916F79F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C214F-280B-D1FE-7C69-BFE8AE8A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D7F9D-4460-5C33-5E8F-018DFAB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3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9116F-3DC1-4718-C84A-BE0F270C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0DE80-0FC9-52A0-272E-34584EE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FE46C-632F-7E81-B886-DF0877FB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628B9-A534-66D2-0E93-C3D04A29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55888-8EA1-E54F-3AA3-595A2725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396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0C21B-7721-1F59-431F-0712A248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723E9-060D-B041-E191-4858988A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95ACA-587B-7A50-BC3F-0CBF2E8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50DBD-B671-BF5C-74C4-46380120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27B42-53EA-58D3-143E-EE4938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513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93A5-65C0-BA62-4EFF-F28AA3FF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31F82-B3AE-A882-337D-A1CE279BD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9FC58-26B1-6214-06CC-227EFDEC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E4FA0-E0C2-7F16-C96C-81D40C63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ECD5B3-9EEB-A0A7-36CE-CD57A7B0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1B2852-E4A0-19DC-082B-18BC1A84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847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C9ECE-A041-3C5E-48B2-BEA52ED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401B1-9E83-F244-AA3D-900CF88B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541ADD-90FB-2B40-7BE3-6B1E19800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2C5717-CBF1-5772-D8E8-FB004E744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150DFD-293B-E0D2-979A-EA4E0DFFF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C65C56-F69C-8C0A-32EF-A23E0FD6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28FD87-D9E5-EFD3-A5A5-630C70D0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648316-B934-5C8D-4704-7EAF300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3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44ECB-A135-FFA4-AE51-E71B958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384347-A9D5-9F63-5A58-69294159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6A2A6-5F0B-A0AC-D54C-D30A3E1F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BE83E0-2D6A-8758-C30B-442909F7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39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7CD42D-28A4-0764-F7B8-65578D5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8279CA-13E9-7DA9-5A64-5A5706B3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37273-CF35-6177-0C36-42ED651A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830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2B45-1530-D371-6155-CD907770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0CA44-0C11-720D-5B5B-0E462954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74463-D870-06FA-8BC7-D699CA13F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82A8D-7C45-045D-4071-8B12729F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E3165C-D148-064B-45D8-E093118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82D7FC-895F-88FA-E986-60B9A035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40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A146-30E3-018A-1CDF-253A7614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E6497C-E764-1F6B-6A9E-D3BF8492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9728EC-8697-A27C-CFCB-C6E4E755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E0916-A4DC-E78F-B2FE-389E345A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08945-2C8B-87F0-EF7E-6ACAE81E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7E8A9-F89F-DDD7-6042-48C61E8E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922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BCEFB1-E663-E99E-3C8C-3093C0E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DEF126-65E8-0552-F515-EB22F86B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46F8B-97AF-AA3F-F7B0-4A4B30045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9D1CC-5B0A-4E9D-BF5A-C80C32EDA3CE}" type="datetimeFigureOut">
              <a:rPr lang="es-EC" smtClean="0"/>
              <a:t>10/7/2024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89C99-EB5B-4BF1-B16D-FB277392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287FE-B5A0-FC21-FDD8-2EF422924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537DA-5A28-47EA-8985-6D5F85C433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528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5A4FC24-0911-ADAF-888C-4F44B6F920F6}"/>
              </a:ext>
            </a:extLst>
          </p:cNvPr>
          <p:cNvGrpSpPr/>
          <p:nvPr/>
        </p:nvGrpSpPr>
        <p:grpSpPr>
          <a:xfrm>
            <a:off x="815136" y="1763277"/>
            <a:ext cx="7454654" cy="4207803"/>
            <a:chOff x="1056654" y="626747"/>
            <a:chExt cx="7454654" cy="4207803"/>
          </a:xfrm>
        </p:grpSpPr>
        <p:pic>
          <p:nvPicPr>
            <p:cNvPr id="5" name="Imagen 4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D1EC0E71-BE72-2F52-0E71-5D53EAB1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54" y="626747"/>
              <a:ext cx="7454654" cy="4207803"/>
            </a:xfrm>
            <a:prstGeom prst="rect">
              <a:avLst/>
            </a:prstGeom>
          </p:spPr>
        </p:pic>
        <p:pic>
          <p:nvPicPr>
            <p:cNvPr id="15" name="Imagen 14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FDEF26C0-A075-2BC9-2483-76BA60C13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1" b="82902"/>
            <a:stretch/>
          </p:blipFill>
          <p:spPr>
            <a:xfrm>
              <a:off x="6953251" y="1287148"/>
              <a:ext cx="1475508" cy="1062349"/>
            </a:xfrm>
            <a:prstGeom prst="rect">
              <a:avLst/>
            </a:prstGeom>
          </p:spPr>
        </p:pic>
        <p:pic>
          <p:nvPicPr>
            <p:cNvPr id="16" name="Imagen 15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1F53AE6F-F986-C4DA-4798-CC18E2B96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1" b="82902"/>
            <a:stretch/>
          </p:blipFill>
          <p:spPr>
            <a:xfrm>
              <a:off x="6455501" y="1439549"/>
              <a:ext cx="673099" cy="484624"/>
            </a:xfrm>
            <a:prstGeom prst="rect">
              <a:avLst/>
            </a:prstGeom>
          </p:spPr>
        </p:pic>
        <p:pic>
          <p:nvPicPr>
            <p:cNvPr id="17" name="Imagen 16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36085120-C918-9582-49B0-BDD0AC021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1" b="82902"/>
            <a:stretch/>
          </p:blipFill>
          <p:spPr>
            <a:xfrm>
              <a:off x="6455501" y="2091497"/>
              <a:ext cx="673099" cy="258000"/>
            </a:xfrm>
            <a:prstGeom prst="rect">
              <a:avLst/>
            </a:prstGeom>
          </p:spPr>
        </p:pic>
      </p:grpSp>
      <p:pic>
        <p:nvPicPr>
          <p:cNvPr id="31" name="Imagen 30" descr="Diagrama&#10;&#10;Descripción generada automáticamente">
            <a:extLst>
              <a:ext uri="{FF2B5EF4-FFF2-40B4-BE49-F238E27FC236}">
                <a16:creationId xmlns:a16="http://schemas.microsoft.com/office/drawing/2014/main" id="{E931E006-E1AB-9E19-1985-305FE8DF2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2" t="4673" r="56721" b="641"/>
          <a:stretch/>
        </p:blipFill>
        <p:spPr>
          <a:xfrm>
            <a:off x="9201728" y="1169724"/>
            <a:ext cx="1475508" cy="31159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1F08064-B7DD-E3F3-2AAD-4BF6AC8C6BF8}"/>
              </a:ext>
            </a:extLst>
          </p:cNvPr>
          <p:cNvCxnSpPr/>
          <p:nvPr/>
        </p:nvCxnSpPr>
        <p:spPr>
          <a:xfrm>
            <a:off x="6629184" y="4959927"/>
            <a:ext cx="29766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8C4250-E139-A0EA-D9AE-D9A2FA50591F}"/>
              </a:ext>
            </a:extLst>
          </p:cNvPr>
          <p:cNvCxnSpPr/>
          <p:nvPr/>
        </p:nvCxnSpPr>
        <p:spPr>
          <a:xfrm flipV="1">
            <a:off x="9614780" y="3867178"/>
            <a:ext cx="0" cy="10760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8BC996B-17CC-B26D-E753-8B8B04DB653E}"/>
              </a:ext>
            </a:extLst>
          </p:cNvPr>
          <p:cNvCxnSpPr>
            <a:cxnSpLocks/>
          </p:cNvCxnSpPr>
          <p:nvPr/>
        </p:nvCxnSpPr>
        <p:spPr>
          <a:xfrm flipH="1">
            <a:off x="8609846" y="4155538"/>
            <a:ext cx="11588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32581F3-0136-8048-8757-8F05A7A3378B}"/>
              </a:ext>
            </a:extLst>
          </p:cNvPr>
          <p:cNvCxnSpPr>
            <a:cxnSpLocks/>
          </p:cNvCxnSpPr>
          <p:nvPr/>
        </p:nvCxnSpPr>
        <p:spPr>
          <a:xfrm flipH="1">
            <a:off x="6283644" y="2818391"/>
            <a:ext cx="23262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F0065FE-EFE8-0DC1-6912-E71264769FE4}"/>
              </a:ext>
            </a:extLst>
          </p:cNvPr>
          <p:cNvCxnSpPr>
            <a:cxnSpLocks/>
          </p:cNvCxnSpPr>
          <p:nvPr/>
        </p:nvCxnSpPr>
        <p:spPr>
          <a:xfrm>
            <a:off x="8609846" y="2818391"/>
            <a:ext cx="0" cy="13371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843DCE4-546E-D968-D16B-D2A4F7307973}"/>
              </a:ext>
            </a:extLst>
          </p:cNvPr>
          <p:cNvCxnSpPr/>
          <p:nvPr/>
        </p:nvCxnSpPr>
        <p:spPr>
          <a:xfrm>
            <a:off x="6283644" y="2576079"/>
            <a:ext cx="258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15DEE511-338B-DAF2-2506-796E220DEE80}"/>
              </a:ext>
            </a:extLst>
          </p:cNvPr>
          <p:cNvCxnSpPr>
            <a:cxnSpLocks/>
          </p:cNvCxnSpPr>
          <p:nvPr/>
        </p:nvCxnSpPr>
        <p:spPr>
          <a:xfrm>
            <a:off x="8872396" y="4405185"/>
            <a:ext cx="1163101" cy="3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921A9F5-E322-3061-7FF1-2D73F9C6877F}"/>
              </a:ext>
            </a:extLst>
          </p:cNvPr>
          <p:cNvCxnSpPr/>
          <p:nvPr/>
        </p:nvCxnSpPr>
        <p:spPr>
          <a:xfrm flipV="1">
            <a:off x="8872396" y="2576079"/>
            <a:ext cx="0" cy="1829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81327AF-3333-47A0-9E2A-5A1BBEF4C517}"/>
              </a:ext>
            </a:extLst>
          </p:cNvPr>
          <p:cNvCxnSpPr/>
          <p:nvPr/>
        </p:nvCxnSpPr>
        <p:spPr>
          <a:xfrm flipV="1">
            <a:off x="10035497" y="4218915"/>
            <a:ext cx="0" cy="186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9422074-E4AC-583F-F485-AE1B3F9FEFE4}"/>
              </a:ext>
            </a:extLst>
          </p:cNvPr>
          <p:cNvCxnSpPr/>
          <p:nvPr/>
        </p:nvCxnSpPr>
        <p:spPr>
          <a:xfrm flipV="1">
            <a:off x="9780498" y="3963909"/>
            <a:ext cx="0" cy="1862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CCDC6C-FD0C-6C22-DDFB-149B96BE3580}"/>
              </a:ext>
            </a:extLst>
          </p:cNvPr>
          <p:cNvSpPr txBox="1"/>
          <p:nvPr/>
        </p:nvSpPr>
        <p:spPr>
          <a:xfrm>
            <a:off x="9360060" y="731107"/>
            <a:ext cx="115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dht11</a:t>
            </a:r>
            <a:endParaRPr lang="es-EC" dirty="0"/>
          </a:p>
        </p:txBody>
      </p:sp>
      <p:pic>
        <p:nvPicPr>
          <p:cNvPr id="56" name="Imagen 55" descr="Texto&#10;&#10;Descripción generada automáticamente con confianza baja">
            <a:extLst>
              <a:ext uri="{FF2B5EF4-FFF2-40B4-BE49-F238E27FC236}">
                <a16:creationId xmlns:a16="http://schemas.microsoft.com/office/drawing/2014/main" id="{D40544AD-32B4-61E4-62D7-487A401F94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1"/>
          <a:stretch/>
        </p:blipFill>
        <p:spPr>
          <a:xfrm>
            <a:off x="9189268" y="5231552"/>
            <a:ext cx="2272420" cy="1570337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B835622-FBF5-3774-8FB7-DC2B864CBFDF}"/>
              </a:ext>
            </a:extLst>
          </p:cNvPr>
          <p:cNvSpPr/>
          <p:nvPr/>
        </p:nvSpPr>
        <p:spPr>
          <a:xfrm flipH="1">
            <a:off x="6713323" y="4879818"/>
            <a:ext cx="1556466" cy="492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radiación</a:t>
            </a:r>
            <a:endParaRPr lang="es-EC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7264F85-FAB5-9282-FC5E-EB6BB5116BD0}"/>
              </a:ext>
            </a:extLst>
          </p:cNvPr>
          <p:cNvSpPr/>
          <p:nvPr/>
        </p:nvSpPr>
        <p:spPr>
          <a:xfrm flipH="1">
            <a:off x="6711731" y="4588087"/>
            <a:ext cx="1558058" cy="49227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humedad</a:t>
            </a:r>
            <a:endParaRPr lang="es-EC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75B9A7A-6948-BA7B-489E-8CA16B9E256C}"/>
              </a:ext>
            </a:extLst>
          </p:cNvPr>
          <p:cNvCxnSpPr>
            <a:endCxn id="3" idx="1"/>
          </p:cNvCxnSpPr>
          <p:nvPr/>
        </p:nvCxnSpPr>
        <p:spPr>
          <a:xfrm flipH="1" flipV="1">
            <a:off x="8269789" y="4834224"/>
            <a:ext cx="1336029" cy="70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0184CBE-78DD-4A39-0570-D9B103CCF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514" y="2853220"/>
            <a:ext cx="1710700" cy="202791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18B72D3-BD1A-F413-939C-E186210EF195}"/>
              </a:ext>
            </a:extLst>
          </p:cNvPr>
          <p:cNvCxnSpPr>
            <a:endCxn id="2" idx="1"/>
          </p:cNvCxnSpPr>
          <p:nvPr/>
        </p:nvCxnSpPr>
        <p:spPr>
          <a:xfrm flipH="1">
            <a:off x="8304991" y="4405135"/>
            <a:ext cx="2232765" cy="72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3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BD6705FB-6D07-E903-ED8A-76FF6691D078}"/>
              </a:ext>
            </a:extLst>
          </p:cNvPr>
          <p:cNvSpPr/>
          <p:nvPr/>
        </p:nvSpPr>
        <p:spPr>
          <a:xfrm rot="10800000">
            <a:off x="9244434" y="3125183"/>
            <a:ext cx="448010" cy="378508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955EDE9-152D-8609-00F0-DEB84B656635}"/>
              </a:ext>
            </a:extLst>
          </p:cNvPr>
          <p:cNvCxnSpPr>
            <a:cxnSpLocks/>
          </p:cNvCxnSpPr>
          <p:nvPr/>
        </p:nvCxnSpPr>
        <p:spPr>
          <a:xfrm>
            <a:off x="9468439" y="2828499"/>
            <a:ext cx="0" cy="282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C2B526C-A9EB-A003-C00C-CE24AD9C361B}"/>
              </a:ext>
            </a:extLst>
          </p:cNvPr>
          <p:cNvCxnSpPr>
            <a:cxnSpLocks/>
          </p:cNvCxnSpPr>
          <p:nvPr/>
        </p:nvCxnSpPr>
        <p:spPr>
          <a:xfrm flipH="1">
            <a:off x="9292983" y="3504673"/>
            <a:ext cx="3994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A4FC24-0911-ADAF-888C-4F44B6F920F6}"/>
              </a:ext>
            </a:extLst>
          </p:cNvPr>
          <p:cNvGrpSpPr/>
          <p:nvPr/>
        </p:nvGrpSpPr>
        <p:grpSpPr>
          <a:xfrm>
            <a:off x="1056654" y="626747"/>
            <a:ext cx="7454654" cy="4207803"/>
            <a:chOff x="1056654" y="626747"/>
            <a:chExt cx="7454654" cy="4207803"/>
          </a:xfrm>
        </p:grpSpPr>
        <p:pic>
          <p:nvPicPr>
            <p:cNvPr id="5" name="Imagen 4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D1EC0E71-BE72-2F52-0E71-5D53EAB1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54" y="626747"/>
              <a:ext cx="7454654" cy="4207803"/>
            </a:xfrm>
            <a:prstGeom prst="rect">
              <a:avLst/>
            </a:prstGeom>
          </p:spPr>
        </p:pic>
        <p:pic>
          <p:nvPicPr>
            <p:cNvPr id="15" name="Imagen 14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FDEF26C0-A075-2BC9-2483-76BA60C13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1" b="82902"/>
            <a:stretch/>
          </p:blipFill>
          <p:spPr>
            <a:xfrm>
              <a:off x="6953251" y="1287148"/>
              <a:ext cx="1475508" cy="1062349"/>
            </a:xfrm>
            <a:prstGeom prst="rect">
              <a:avLst/>
            </a:prstGeom>
          </p:spPr>
        </p:pic>
        <p:pic>
          <p:nvPicPr>
            <p:cNvPr id="16" name="Imagen 15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1F53AE6F-F986-C4DA-4798-CC18E2B96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1" b="82902"/>
            <a:stretch/>
          </p:blipFill>
          <p:spPr>
            <a:xfrm>
              <a:off x="6455501" y="1439549"/>
              <a:ext cx="673099" cy="484624"/>
            </a:xfrm>
            <a:prstGeom prst="rect">
              <a:avLst/>
            </a:prstGeom>
          </p:spPr>
        </p:pic>
        <p:pic>
          <p:nvPicPr>
            <p:cNvPr id="17" name="Imagen 16" descr="Imagen de la pantalla de un celular con la imagen de un video juego&#10;&#10;Descripción generada automáticamente con confianza media">
              <a:extLst>
                <a:ext uri="{FF2B5EF4-FFF2-40B4-BE49-F238E27FC236}">
                  <a16:creationId xmlns:a16="http://schemas.microsoft.com/office/drawing/2014/main" id="{36085120-C918-9582-49B0-BDD0AC021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21" b="82902"/>
            <a:stretch/>
          </p:blipFill>
          <p:spPr>
            <a:xfrm>
              <a:off x="6455501" y="2091497"/>
              <a:ext cx="673099" cy="258000"/>
            </a:xfrm>
            <a:prstGeom prst="rect">
              <a:avLst/>
            </a:prstGeom>
          </p:spPr>
        </p:pic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05FE37E-F509-1206-B6F2-E6CF12591274}"/>
              </a:ext>
            </a:extLst>
          </p:cNvPr>
          <p:cNvCxnSpPr/>
          <p:nvPr/>
        </p:nvCxnSpPr>
        <p:spPr>
          <a:xfrm>
            <a:off x="8247707" y="2815628"/>
            <a:ext cx="12312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B2FE64A-C2D8-0FFE-60C3-310D002FE8B4}"/>
              </a:ext>
            </a:extLst>
          </p:cNvPr>
          <p:cNvSpPr/>
          <p:nvPr/>
        </p:nvSpPr>
        <p:spPr>
          <a:xfrm>
            <a:off x="8672508" y="2733683"/>
            <a:ext cx="481434" cy="166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34F185-401F-CF16-F4B4-3919861265C4}"/>
              </a:ext>
            </a:extLst>
          </p:cNvPr>
          <p:cNvCxnSpPr>
            <a:cxnSpLocks/>
          </p:cNvCxnSpPr>
          <p:nvPr/>
        </p:nvCxnSpPr>
        <p:spPr>
          <a:xfrm>
            <a:off x="9468439" y="3520649"/>
            <a:ext cx="0" cy="282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A50A557-1D81-BA2B-DCCF-BA73A11A16E8}"/>
              </a:ext>
            </a:extLst>
          </p:cNvPr>
          <p:cNvCxnSpPr>
            <a:cxnSpLocks/>
          </p:cNvCxnSpPr>
          <p:nvPr/>
        </p:nvCxnSpPr>
        <p:spPr>
          <a:xfrm>
            <a:off x="6455501" y="1513878"/>
            <a:ext cx="4136299" cy="4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9E380DD-CABD-74C1-DB44-7AFF7B6EE446}"/>
              </a:ext>
            </a:extLst>
          </p:cNvPr>
          <p:cNvCxnSpPr>
            <a:cxnSpLocks/>
          </p:cNvCxnSpPr>
          <p:nvPr/>
        </p:nvCxnSpPr>
        <p:spPr>
          <a:xfrm>
            <a:off x="9468439" y="3803044"/>
            <a:ext cx="1123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4E030D9-70CA-F0FE-FF2E-00B11DA2665B}"/>
              </a:ext>
            </a:extLst>
          </p:cNvPr>
          <p:cNvCxnSpPr>
            <a:cxnSpLocks/>
          </p:cNvCxnSpPr>
          <p:nvPr/>
        </p:nvCxnSpPr>
        <p:spPr>
          <a:xfrm>
            <a:off x="10591800" y="1562100"/>
            <a:ext cx="0" cy="2240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2FBCA8B-33BC-6919-698D-9F2C142BC4F3}"/>
              </a:ext>
            </a:extLst>
          </p:cNvPr>
          <p:cNvSpPr txBox="1"/>
          <p:nvPr/>
        </p:nvSpPr>
        <p:spPr>
          <a:xfrm>
            <a:off x="8589389" y="2242091"/>
            <a:ext cx="11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220ohm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765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81979-CD5D-6F94-6C49-B6A9D5CE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04EB4-1617-88FF-EAA2-CCA86A7D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Marcador de contenido 12" descr="Icono&#10;&#10;Descripción generada automáticamente">
            <a:extLst>
              <a:ext uri="{FF2B5EF4-FFF2-40B4-BE49-F238E27FC236}">
                <a16:creationId xmlns:a16="http://schemas.microsoft.com/office/drawing/2014/main" id="{C5ECEAF3-348D-AE82-CE95-5A67C1B01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2241838"/>
            <a:ext cx="1270289" cy="1270289"/>
          </a:xfrm>
        </p:spPr>
      </p:pic>
      <p:pic>
        <p:nvPicPr>
          <p:cNvPr id="14" name="Marcador de contenido 12" descr="Icono&#10;&#10;Descripción generada automáticamente">
            <a:extLst>
              <a:ext uri="{FF2B5EF4-FFF2-40B4-BE49-F238E27FC236}">
                <a16:creationId xmlns:a16="http://schemas.microsoft.com/office/drawing/2014/main" id="{9D10364B-7A09-27A4-E212-0E187471B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2" y="2793855"/>
            <a:ext cx="1270289" cy="127028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81B073-FC45-88B7-8A1F-E4E4BEF2ED4A}"/>
              </a:ext>
            </a:extLst>
          </p:cNvPr>
          <p:cNvCxnSpPr/>
          <p:nvPr/>
        </p:nvCxnSpPr>
        <p:spPr>
          <a:xfrm>
            <a:off x="2937164" y="2613891"/>
            <a:ext cx="6982691" cy="508000"/>
          </a:xfrm>
          <a:prstGeom prst="straightConnector1">
            <a:avLst/>
          </a:prstGeom>
          <a:ln w="57150"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967327-F1BA-C963-BE44-409940A8F75B}"/>
              </a:ext>
            </a:extLst>
          </p:cNvPr>
          <p:cNvSpPr txBox="1"/>
          <p:nvPr/>
        </p:nvSpPr>
        <p:spPr>
          <a:xfrm>
            <a:off x="2209046" y="1988271"/>
            <a:ext cx="13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B3897F-BFC2-7E3E-751C-5CA595C944BA}"/>
              </a:ext>
            </a:extLst>
          </p:cNvPr>
          <p:cNvSpPr/>
          <p:nvPr/>
        </p:nvSpPr>
        <p:spPr>
          <a:xfrm>
            <a:off x="1855960" y="1849603"/>
            <a:ext cx="152098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HELTEC TX</a:t>
            </a:r>
            <a:endParaRPr lang="es-EC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87C5473-16D4-5379-AFF8-89C1BFD05ABC}"/>
              </a:ext>
            </a:extLst>
          </p:cNvPr>
          <p:cNvSpPr/>
          <p:nvPr/>
        </p:nvSpPr>
        <p:spPr>
          <a:xfrm>
            <a:off x="9549744" y="2371335"/>
            <a:ext cx="152098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HELTEC RX</a:t>
            </a:r>
            <a:endParaRPr lang="es-EC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808DD8F-20E8-07E8-94AC-3645B27E0F16}"/>
              </a:ext>
            </a:extLst>
          </p:cNvPr>
          <p:cNvSpPr/>
          <p:nvPr/>
        </p:nvSpPr>
        <p:spPr>
          <a:xfrm>
            <a:off x="280657" y="3005750"/>
            <a:ext cx="186501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Sensor humedad a</a:t>
            </a:r>
            <a:endParaRPr lang="es-EC" sz="15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D3A3D9A-1F64-2242-6A33-D953DD9BC900}"/>
              </a:ext>
            </a:extLst>
          </p:cNvPr>
          <p:cNvSpPr/>
          <p:nvPr/>
        </p:nvSpPr>
        <p:spPr>
          <a:xfrm>
            <a:off x="280657" y="3445196"/>
            <a:ext cx="186501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Sensor Temperatura</a:t>
            </a:r>
            <a:endParaRPr lang="es-EC" sz="15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4610C88-E582-452F-3813-94060626029E}"/>
              </a:ext>
            </a:extLst>
          </p:cNvPr>
          <p:cNvSpPr/>
          <p:nvPr/>
        </p:nvSpPr>
        <p:spPr>
          <a:xfrm>
            <a:off x="280657" y="3905012"/>
            <a:ext cx="186501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Sensor irradiancia</a:t>
            </a:r>
            <a:endParaRPr lang="es-EC" sz="15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732BBF-A1D9-571B-3F22-8E24666F3B83}"/>
              </a:ext>
            </a:extLst>
          </p:cNvPr>
          <p:cNvSpPr/>
          <p:nvPr/>
        </p:nvSpPr>
        <p:spPr>
          <a:xfrm>
            <a:off x="280656" y="4320812"/>
            <a:ext cx="192838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Sensor humedad s</a:t>
            </a:r>
            <a:endParaRPr lang="es-EC" sz="1500" dirty="0"/>
          </a:p>
        </p:txBody>
      </p:sp>
    </p:spTree>
    <p:extLst>
      <p:ext uri="{BB962C8B-B14F-4D97-AF65-F5344CB8AC3E}">
        <p14:creationId xmlns:p14="http://schemas.microsoft.com/office/powerpoint/2010/main" val="2467747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TATIANA ORTEGA GAVILANEZ</dc:creator>
  <cp:lastModifiedBy>VERONICA TATIANA ORTEGA GAVILANEZ</cp:lastModifiedBy>
  <cp:revision>5</cp:revision>
  <dcterms:created xsi:type="dcterms:W3CDTF">2024-07-07T02:10:57Z</dcterms:created>
  <dcterms:modified xsi:type="dcterms:W3CDTF">2024-07-10T05:14:08Z</dcterms:modified>
</cp:coreProperties>
</file>