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7F464-AFD0-DE3D-004A-8EF80EFF2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9E5BEA-0798-D9D8-A182-D9265554B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E442B4-EB0A-AE33-CA67-E320C036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B207-9942-42F8-8270-C9299DB470F2}" type="datetimeFigureOut">
              <a:rPr lang="es-EC" smtClean="0"/>
              <a:t>24/6/2024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3D2B7A-31EB-B895-38E6-6DE1CF2A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C00D30-ADE8-5860-8F3F-92A495A0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B84A-B152-4C41-9C3D-3BCCF0D8EC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83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D14AE-C37C-C557-3244-4ACA26C8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71968B-0E61-7B22-FD9B-44E04E48C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459DDB-C9F1-6608-DD58-BE8F65CD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B207-9942-42F8-8270-C9299DB470F2}" type="datetimeFigureOut">
              <a:rPr lang="es-EC" smtClean="0"/>
              <a:t>24/6/2024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C3BCA4-E099-11E7-9330-607634AC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4FED32-3C7A-F7E5-FD29-EA9BF690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B84A-B152-4C41-9C3D-3BCCF0D8EC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32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6BE656-D37D-071E-BEBE-0F71D3C2F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1B23DC-C0E0-FCBA-0E9D-95DCCC9CD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4DFDB7-9ACF-0A73-AB40-5F55A930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B207-9942-42F8-8270-C9299DB470F2}" type="datetimeFigureOut">
              <a:rPr lang="es-EC" smtClean="0"/>
              <a:t>24/6/2024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EB883C-7F3E-1DEE-42F5-C8860AC6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50A00-95E2-6CE7-A2C3-20F76408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B84A-B152-4C41-9C3D-3BCCF0D8EC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085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5CDA3-C88E-56A1-7A7F-43A899B4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623C9F-9332-1A32-0700-1D3CD098D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46B0D1-1A4E-B101-C894-2A25D2F7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B207-9942-42F8-8270-C9299DB470F2}" type="datetimeFigureOut">
              <a:rPr lang="es-EC" smtClean="0"/>
              <a:t>24/6/2024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FE089A-7983-16E4-7AFB-2C6E4251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F2A2F3-7198-5EFB-2B06-FC33205C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B84A-B152-4C41-9C3D-3BCCF0D8EC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8202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DF5FA-711C-53CD-0447-8B4055FE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283A70-E843-A347-45A2-7579B620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0F3BA7-7F10-BE12-1905-C8017D98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B207-9942-42F8-8270-C9299DB470F2}" type="datetimeFigureOut">
              <a:rPr lang="es-EC" smtClean="0"/>
              <a:t>24/6/2024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115EA2-3AD0-9F40-0D68-DEC8765B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70526E-66AD-22FE-28DF-F042C5B0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B84A-B152-4C41-9C3D-3BCCF0D8EC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7908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F0C42-50A3-DA86-7F62-6D7EA3D8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9C5E68-EF88-C9AA-DB6D-179C4B1D1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27B41E-C074-C50C-FB94-B05B4EC7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768300-E710-447E-EB17-23DAD7D3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B207-9942-42F8-8270-C9299DB470F2}" type="datetimeFigureOut">
              <a:rPr lang="es-EC" smtClean="0"/>
              <a:t>24/6/2024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01FA4E-180F-0A99-770D-15437956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8B2DBE-75EB-7B19-94BA-0784D04E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B84A-B152-4C41-9C3D-3BCCF0D8EC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201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FF3EB-3946-05DD-76F5-B4E294F7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8CBDF6-4A76-0533-B41F-D499EBDD0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86F79A-4B0C-6B8F-90FD-27AE2667C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CC92D2-215C-0256-D717-5EAE7CC18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E0AC5B-D08E-247B-641D-6D5C54D05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FA19CE-240A-7F94-63C4-012F40ED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B207-9942-42F8-8270-C9299DB470F2}" type="datetimeFigureOut">
              <a:rPr lang="es-EC" smtClean="0"/>
              <a:t>24/6/2024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BCA2EF-6EB3-5916-D3FA-38B7C675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52EDA9-CA09-1575-6D2D-1522B8C6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B84A-B152-4C41-9C3D-3BCCF0D8EC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67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60D6-3711-5B15-0A64-E8182304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328B4A-BBA1-1B88-78F1-70221A96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B207-9942-42F8-8270-C9299DB470F2}" type="datetimeFigureOut">
              <a:rPr lang="es-EC" smtClean="0"/>
              <a:t>24/6/2024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D1B608-8E67-DE61-A51F-F273C3B3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07FD30-240D-2244-1206-9F8D7EF1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B84A-B152-4C41-9C3D-3BCCF0D8EC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2672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892575-B43C-CDC0-2D22-2DD01B38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B207-9942-42F8-8270-C9299DB470F2}" type="datetimeFigureOut">
              <a:rPr lang="es-EC" smtClean="0"/>
              <a:t>24/6/2024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371487-B0C8-5231-5533-D1E55129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C08B63-596A-8D80-A197-32BCA316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B84A-B152-4C41-9C3D-3BCCF0D8EC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434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BD22B-4FC2-AD9B-2270-06145EE8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D34454-C305-EB07-8904-21C2E20C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3D9D1A-40F6-733A-8F6A-8BC070BA7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93C699-B7DF-FED7-97D2-0ED900C7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B207-9942-42F8-8270-C9299DB470F2}" type="datetimeFigureOut">
              <a:rPr lang="es-EC" smtClean="0"/>
              <a:t>24/6/2024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9D10A-C472-C2AB-5318-B80AE499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819674-FD7E-C53A-4EFA-A0BAFA84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B84A-B152-4C41-9C3D-3BCCF0D8EC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9979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82D7C-D0CE-E0AC-4259-FD5597DB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AA8B4D-983A-5DD8-493F-09E06B0E3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02BAFD-19CB-6D68-29FD-5C194A2C9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DD8C22-A248-0F49-B717-051D9627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B207-9942-42F8-8270-C9299DB470F2}" type="datetimeFigureOut">
              <a:rPr lang="es-EC" smtClean="0"/>
              <a:t>24/6/2024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4DA4E7-74D7-C79B-77C5-B5A8821F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363B54-48D5-8AB9-3746-B3D5ACE0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B84A-B152-4C41-9C3D-3BCCF0D8EC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5580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79C5DF-5277-A5CB-0258-5513D777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D87061-D30F-7B68-858F-219B1D65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EEC957-9628-8F58-6B6C-FB4D0761D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AB207-9942-42F8-8270-C9299DB470F2}" type="datetimeFigureOut">
              <a:rPr lang="es-EC" smtClean="0"/>
              <a:t>24/6/2024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3A7D5-8EF6-6539-82A6-F4BE3BE83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B054FC-B9EC-228E-94C3-218BF4C3F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E2B84A-B152-4C41-9C3D-3BCCF0D8EC6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739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lendario&#10;&#10;Descripción generada automáticamente">
            <a:extLst>
              <a:ext uri="{FF2B5EF4-FFF2-40B4-BE49-F238E27FC236}">
                <a16:creationId xmlns:a16="http://schemas.microsoft.com/office/drawing/2014/main" id="{4EDC396D-9071-B118-455A-CD3F2E2F0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772" y="579513"/>
            <a:ext cx="5424228" cy="6060590"/>
          </a:xfrm>
          <a:prstGeom prst="rect">
            <a:avLst/>
          </a:prstGeom>
        </p:spPr>
      </p:pic>
      <p:pic>
        <p:nvPicPr>
          <p:cNvPr id="7" name="Imagen 6" descr="Diagrama, Esquemático&#10;&#10;Descripción generada automáticamente">
            <a:extLst>
              <a:ext uri="{FF2B5EF4-FFF2-40B4-BE49-F238E27FC236}">
                <a16:creationId xmlns:a16="http://schemas.microsoft.com/office/drawing/2014/main" id="{1744EBAB-BA40-4775-3A6B-F310D8493A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" t="24603" r="63257" b="31107"/>
          <a:stretch/>
        </p:blipFill>
        <p:spPr>
          <a:xfrm>
            <a:off x="636807" y="140654"/>
            <a:ext cx="4342599" cy="3288346"/>
          </a:xfrm>
          <a:prstGeom prst="rect">
            <a:avLst/>
          </a:prstGeom>
        </p:spPr>
      </p:pic>
      <p:pic>
        <p:nvPicPr>
          <p:cNvPr id="9" name="Imagen 8" descr="Imagen que contiene circuito&#10;&#10;Descripción generada automáticamente">
            <a:extLst>
              <a:ext uri="{FF2B5EF4-FFF2-40B4-BE49-F238E27FC236}">
                <a16:creationId xmlns:a16="http://schemas.microsoft.com/office/drawing/2014/main" id="{D9D586F5-EA31-3A0F-E8D6-933558A53B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15" b="20416"/>
          <a:stretch/>
        </p:blipFill>
        <p:spPr>
          <a:xfrm>
            <a:off x="1485076" y="4154073"/>
            <a:ext cx="3839965" cy="210502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72110A2-F49B-D3FD-284F-F12A96231AE3}"/>
              </a:ext>
            </a:extLst>
          </p:cNvPr>
          <p:cNvSpPr txBox="1"/>
          <p:nvPr/>
        </p:nvSpPr>
        <p:spPr>
          <a:xfrm>
            <a:off x="1625897" y="3877074"/>
            <a:ext cx="4729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Pin17-G, P15-F, Pin11-1, Pin22-DP, Pin7-3, Pin21-E, Pin 20-C, Pin2-0 </a:t>
            </a:r>
            <a:endParaRPr lang="es-EC" sz="1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2A541B-1185-209B-D299-E4B38CCE3724}"/>
              </a:ext>
            </a:extLst>
          </p:cNvPr>
          <p:cNvSpPr txBox="1"/>
          <p:nvPr/>
        </p:nvSpPr>
        <p:spPr>
          <a:xfrm>
            <a:off x="1623466" y="6349885"/>
            <a:ext cx="3798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Pin3-4, Pin5-6, Pin14-A,Pin16-B, Pin8-7, Pin23-D, Pin10-5,Pin6-2 </a:t>
            </a:r>
            <a:endParaRPr lang="es-EC" sz="1000" dirty="0"/>
          </a:p>
        </p:txBody>
      </p:sp>
    </p:spTree>
    <p:extLst>
      <p:ext uri="{BB962C8B-B14F-4D97-AF65-F5344CB8AC3E}">
        <p14:creationId xmlns:p14="http://schemas.microsoft.com/office/powerpoint/2010/main" val="376087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A846-1C9D-815D-FADE-C633FD3E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38D40-BACF-0F4D-EDC6-F50C2DBB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0A5E878-7718-74C6-76F6-BA26FAAE9D89}"/>
              </a:ext>
            </a:extLst>
          </p:cNvPr>
          <p:cNvGrpSpPr/>
          <p:nvPr/>
        </p:nvGrpSpPr>
        <p:grpSpPr>
          <a:xfrm>
            <a:off x="0" y="86983"/>
            <a:ext cx="12192000" cy="6285679"/>
            <a:chOff x="0" y="286160"/>
            <a:chExt cx="12192000" cy="6285679"/>
          </a:xfrm>
        </p:grpSpPr>
        <p:pic>
          <p:nvPicPr>
            <p:cNvPr id="11" name="Imagen 10" descr="Diagrama&#10;&#10;Descripción generada automáticamente">
              <a:extLst>
                <a:ext uri="{FF2B5EF4-FFF2-40B4-BE49-F238E27FC236}">
                  <a16:creationId xmlns:a16="http://schemas.microsoft.com/office/drawing/2014/main" id="{B5C4B27F-3C36-D2F2-4247-18353FCD2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6160"/>
              <a:ext cx="12192000" cy="6285679"/>
            </a:xfrm>
            <a:prstGeom prst="rect">
              <a:avLst/>
            </a:prstGeom>
          </p:spPr>
        </p:pic>
        <p:pic>
          <p:nvPicPr>
            <p:cNvPr id="13" name="Imagen 12" descr="Imagen que contiene Interfaz de usuario gráfica&#10;&#10;Descripción generada automáticamente">
              <a:extLst>
                <a:ext uri="{FF2B5EF4-FFF2-40B4-BE49-F238E27FC236}">
                  <a16:creationId xmlns:a16="http://schemas.microsoft.com/office/drawing/2014/main" id="{42B1BC26-3475-43CC-1BCC-F4DE2A8B96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85"/>
            <a:stretch/>
          </p:blipFill>
          <p:spPr>
            <a:xfrm>
              <a:off x="10007600" y="579513"/>
              <a:ext cx="1982274" cy="397978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7" name="Imagen 16" descr="Diagrama&#10;&#10;Descripción generada automáticamente">
              <a:extLst>
                <a:ext uri="{FF2B5EF4-FFF2-40B4-BE49-F238E27FC236}">
                  <a16:creationId xmlns:a16="http://schemas.microsoft.com/office/drawing/2014/main" id="{4F649775-7B75-B20D-1309-DCC69F890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00" t="47575" r="19167" b="36113"/>
            <a:stretch/>
          </p:blipFill>
          <p:spPr>
            <a:xfrm>
              <a:off x="3980096" y="3601151"/>
              <a:ext cx="2816732" cy="590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4628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VERONICA TATIANA ORTEGA GAVILANEZ</dc:creator>
  <cp:lastModifiedBy>VERONICA TATIANA ORTEGA GAVILANEZ</cp:lastModifiedBy>
  <cp:revision>2</cp:revision>
  <dcterms:created xsi:type="dcterms:W3CDTF">2024-06-19T12:01:30Z</dcterms:created>
  <dcterms:modified xsi:type="dcterms:W3CDTF">2024-06-24T17:14:44Z</dcterms:modified>
</cp:coreProperties>
</file>