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4241E3-4563-9F32-136B-6DF913D92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715CC7-11A4-2A59-4A8D-8B86838A35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99B62E-5C13-1F7E-5958-5950E4B8F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99B4C-A929-4703-8CB2-8E6624856E63}" type="datetimeFigureOut">
              <a:rPr lang="es-EC" smtClean="0"/>
              <a:t>1/8/2023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D5C5EE-8DCA-86D2-EBEE-4787422C8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ED0FE3-404E-8DB2-20E3-9E8574B41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1C20-04FD-495C-BA6A-375EE6D5004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08676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FC5057-410B-B9E9-50C6-A4A17F7A9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5B30E69-A6D5-89DC-8FC4-D6BE5F9A2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62EF4B-6E28-D78B-9080-86E161427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99B4C-A929-4703-8CB2-8E6624856E63}" type="datetimeFigureOut">
              <a:rPr lang="es-EC" smtClean="0"/>
              <a:t>1/8/2023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F57019-5E04-CEC5-290E-DFD87121D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FBD2EA-0C0F-F96E-B400-A7FD349E2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1C20-04FD-495C-BA6A-375EE6D5004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15465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41E7123-85E7-ED21-627E-B4AA7D55E6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C96F09F-92E7-A392-C9B2-7C01F2B3A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6D2D7E-ED17-B5BC-597D-EB540CC77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99B4C-A929-4703-8CB2-8E6624856E63}" type="datetimeFigureOut">
              <a:rPr lang="es-EC" smtClean="0"/>
              <a:t>1/8/2023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C864FC-D041-1769-259C-71EDEFA42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F2CF81-86DD-3114-FD9F-18C96885B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1C20-04FD-495C-BA6A-375EE6D5004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03723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8C4C92-FD67-D60E-E78B-7B2486DAD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99FACC-2EDD-2F34-F3C8-8714A7665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7BE119-34C8-B3E7-AF38-8EFCCFE75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99B4C-A929-4703-8CB2-8E6624856E63}" type="datetimeFigureOut">
              <a:rPr lang="es-EC" smtClean="0"/>
              <a:t>1/8/2023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0C60D7-272E-E82D-1C4B-8A47CF0A9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65622B-3932-041D-20B7-E21CF5611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1C20-04FD-495C-BA6A-375EE6D5004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06742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3D150A-F5F6-AFF3-8CD3-AE178DA2F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DB9FCD-18D4-B889-A219-BE7292B2D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EAB75D-A808-A5BA-967F-98931F6E9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99B4C-A929-4703-8CB2-8E6624856E63}" type="datetimeFigureOut">
              <a:rPr lang="es-EC" smtClean="0"/>
              <a:t>1/8/2023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E46506-3B4A-85D3-8AFC-59F5AE2FA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4E86C7-27B0-8CAB-1F13-4D3BD92D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1C20-04FD-495C-BA6A-375EE6D5004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13427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17971E-6510-1C0E-D6ED-8CECA0D71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68C634-2BF9-C3A1-16B1-608363A58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FDDAB5D-1089-7AF0-8770-02996419D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8DA43A-1A53-BBA5-78F3-EA8664B53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99B4C-A929-4703-8CB2-8E6624856E63}" type="datetimeFigureOut">
              <a:rPr lang="es-EC" smtClean="0"/>
              <a:t>1/8/2023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F27C6D-7BDE-3315-1FEF-525406A09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4DF2D69-9EF6-26B3-1FA6-6A887DA4F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1C20-04FD-495C-BA6A-375EE6D5004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664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D749B2-C41D-A6B7-85ED-6460CD3A4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A112C07-BE90-6CFE-BC90-C20E272FE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C101C8D-7809-BBBC-1ADD-E1F193008C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FA84DC4-842B-A7FF-998C-8AFFC06D84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FC50CB6-D9BA-81B6-1EE9-E103BAFC30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AFE2A32-07A6-15DA-7548-BA7F4EEF8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99B4C-A929-4703-8CB2-8E6624856E63}" type="datetimeFigureOut">
              <a:rPr lang="es-EC" smtClean="0"/>
              <a:t>1/8/2023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82BC4F5-4CF7-5AE2-5FF7-2270CA1F7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DCC837F-00A2-3010-F32A-13A93E4D2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1C20-04FD-495C-BA6A-375EE6D5004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71842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D90FDC-C936-6AA4-242F-7BD734CAB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33A24E5-624F-945E-CC4E-521213CE2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99B4C-A929-4703-8CB2-8E6624856E63}" type="datetimeFigureOut">
              <a:rPr lang="es-EC" smtClean="0"/>
              <a:t>1/8/2023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61EBFA3-B894-9DA6-D6CF-D0AF9240A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9F51FF9-1F51-788C-8046-6BFCC65AB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1C20-04FD-495C-BA6A-375EE6D5004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28152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0D490E6-E265-BA66-66EF-565B7C73B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99B4C-A929-4703-8CB2-8E6624856E63}" type="datetimeFigureOut">
              <a:rPr lang="es-EC" smtClean="0"/>
              <a:t>1/8/2023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DC3AF08-7739-FA14-406E-30357DEB3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6EA979B-1BB8-878F-56A5-D31BEC7B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1C20-04FD-495C-BA6A-375EE6D5004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45889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C15F4C-6AE2-C842-D777-FC59D0DF5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F8E776-0105-586F-6E65-E5581C231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50A5702-8F12-999E-09FF-D59474EC0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157C2EC-0A18-D7AE-31CB-885E24F4F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99B4C-A929-4703-8CB2-8E6624856E63}" type="datetimeFigureOut">
              <a:rPr lang="es-EC" smtClean="0"/>
              <a:t>1/8/2023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E389762-7739-AF07-1389-9FFF05688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16486D2-CC9B-53FA-C1DA-6CBE21695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1C20-04FD-495C-BA6A-375EE6D5004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16460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1F3785-BCDD-D7D8-1ED5-6F9C48DE4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0F65121-2C6D-3BB9-E333-AF87ADD681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F9CE2F5-A3BC-7640-B0CA-4EC3088B5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B65F39-81AB-441B-B786-54A920C59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99B4C-A929-4703-8CB2-8E6624856E63}" type="datetimeFigureOut">
              <a:rPr lang="es-EC" smtClean="0"/>
              <a:t>1/8/2023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FCB60FD-9DBD-CDA3-A84E-E0BC4B89A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133E9A-D2A1-A505-0F73-BFB0EBE5A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1C20-04FD-495C-BA6A-375EE6D5004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69809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8849FC5-AF55-2D27-B3D4-BB909196C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683B2DD-DC70-E471-AE82-E3591B200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3E0B8C-B6DF-9FE3-2FC0-076CDDA57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99B4C-A929-4703-8CB2-8E6624856E63}" type="datetimeFigureOut">
              <a:rPr lang="es-EC" smtClean="0"/>
              <a:t>1/8/2023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89DF0A-6790-37BC-B55F-43E62647B3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BF476F-0E94-4DAF-2DA5-515CD11686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C1C20-04FD-495C-BA6A-375EE6D5004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57902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ómo conectar una pantalla LCD 16x02 con controlador I2C a Arduino - 330ohms">
            <a:extLst>
              <a:ext uri="{FF2B5EF4-FFF2-40B4-BE49-F238E27FC236}">
                <a16:creationId xmlns:a16="http://schemas.microsoft.com/office/drawing/2014/main" id="{CD39D97C-268C-6926-2AF0-DADE0F26E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669" y="2780819"/>
            <a:ext cx="7451271" cy="3436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ómo utilizar puente H con Arduino Controlar motor de CD">
            <a:extLst>
              <a:ext uri="{FF2B5EF4-FFF2-40B4-BE49-F238E27FC236}">
                <a16:creationId xmlns:a16="http://schemas.microsoft.com/office/drawing/2014/main" id="{A4A0B7E5-9E3B-292F-8F7A-D9315D44A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676" y="110509"/>
            <a:ext cx="2314575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BCA58249-6B54-6018-8A14-630B3380F2DC}"/>
              </a:ext>
            </a:extLst>
          </p:cNvPr>
          <p:cNvCxnSpPr>
            <a:cxnSpLocks/>
          </p:cNvCxnSpPr>
          <p:nvPr/>
        </p:nvCxnSpPr>
        <p:spPr>
          <a:xfrm flipH="1">
            <a:off x="2243138" y="686174"/>
            <a:ext cx="654916" cy="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C0C36801-2ADE-D158-0684-27C7D041FBFB}"/>
              </a:ext>
            </a:extLst>
          </p:cNvPr>
          <p:cNvCxnSpPr>
            <a:cxnSpLocks/>
          </p:cNvCxnSpPr>
          <p:nvPr/>
        </p:nvCxnSpPr>
        <p:spPr>
          <a:xfrm flipH="1">
            <a:off x="4843463" y="1524374"/>
            <a:ext cx="654916" cy="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3417C27C-AF6F-1A5A-8CDE-56DD6F5E872D}"/>
              </a:ext>
            </a:extLst>
          </p:cNvPr>
          <p:cNvCxnSpPr>
            <a:cxnSpLocks/>
          </p:cNvCxnSpPr>
          <p:nvPr/>
        </p:nvCxnSpPr>
        <p:spPr>
          <a:xfrm flipH="1" flipV="1">
            <a:off x="2252663" y="686174"/>
            <a:ext cx="24006" cy="1652214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78ED24CA-A267-9572-4A8B-9E0DD2FD4B63}"/>
              </a:ext>
            </a:extLst>
          </p:cNvPr>
          <p:cNvCxnSpPr>
            <a:cxnSpLocks/>
          </p:cNvCxnSpPr>
          <p:nvPr/>
        </p:nvCxnSpPr>
        <p:spPr>
          <a:xfrm flipV="1">
            <a:off x="5500783" y="1512281"/>
            <a:ext cx="0" cy="82610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D2A08EA9-2F68-0095-62E5-53CDE0164642}"/>
              </a:ext>
            </a:extLst>
          </p:cNvPr>
          <p:cNvCxnSpPr>
            <a:cxnSpLocks/>
          </p:cNvCxnSpPr>
          <p:nvPr/>
        </p:nvCxnSpPr>
        <p:spPr>
          <a:xfrm flipH="1">
            <a:off x="2276669" y="2338388"/>
            <a:ext cx="3221710" cy="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C0AB62BB-85F6-577F-4233-23B6661A439C}"/>
              </a:ext>
            </a:extLst>
          </p:cNvPr>
          <p:cNvCxnSpPr>
            <a:cxnSpLocks/>
          </p:cNvCxnSpPr>
          <p:nvPr/>
        </p:nvCxnSpPr>
        <p:spPr>
          <a:xfrm flipV="1">
            <a:off x="3733994" y="2338388"/>
            <a:ext cx="0" cy="569903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30" name="Picture 6" descr="resistencias 1k">
            <a:extLst>
              <a:ext uri="{FF2B5EF4-FFF2-40B4-BE49-F238E27FC236}">
                <a16:creationId xmlns:a16="http://schemas.microsoft.com/office/drawing/2014/main" id="{D575438C-FB91-0A48-C94A-001E133411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3" t="41404" r="6319" b="40834"/>
          <a:stretch/>
        </p:blipFill>
        <p:spPr bwMode="auto">
          <a:xfrm rot="16200000" flipV="1">
            <a:off x="2022920" y="1867805"/>
            <a:ext cx="476250" cy="134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resistencias 1k">
            <a:extLst>
              <a:ext uri="{FF2B5EF4-FFF2-40B4-BE49-F238E27FC236}">
                <a16:creationId xmlns:a16="http://schemas.microsoft.com/office/drawing/2014/main" id="{F542C3D1-7071-557F-7566-610D93C0B7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3" t="41404" r="6319" b="40834"/>
          <a:stretch/>
        </p:blipFill>
        <p:spPr bwMode="auto">
          <a:xfrm rot="16200000" flipV="1">
            <a:off x="5253133" y="1933134"/>
            <a:ext cx="476250" cy="134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462A87E0-3BCC-62B7-DA83-B9FF20B1750C}"/>
              </a:ext>
            </a:extLst>
          </p:cNvPr>
          <p:cNvCxnSpPr>
            <a:cxnSpLocks/>
          </p:cNvCxnSpPr>
          <p:nvPr/>
        </p:nvCxnSpPr>
        <p:spPr>
          <a:xfrm flipH="1">
            <a:off x="2570596" y="1530723"/>
            <a:ext cx="32615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50923398-1D84-1578-F6F2-06C824A35281}"/>
              </a:ext>
            </a:extLst>
          </p:cNvPr>
          <p:cNvCxnSpPr>
            <a:cxnSpLocks/>
          </p:cNvCxnSpPr>
          <p:nvPr/>
        </p:nvCxnSpPr>
        <p:spPr>
          <a:xfrm flipH="1">
            <a:off x="4844763" y="686547"/>
            <a:ext cx="32615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6742008C-C9B1-CA3B-409F-B927530FE001}"/>
              </a:ext>
            </a:extLst>
          </p:cNvPr>
          <p:cNvCxnSpPr>
            <a:cxnSpLocks/>
          </p:cNvCxnSpPr>
          <p:nvPr/>
        </p:nvCxnSpPr>
        <p:spPr>
          <a:xfrm flipV="1">
            <a:off x="2579927" y="1530723"/>
            <a:ext cx="0" cy="96165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6A0D07AE-1096-A80C-79EA-17E5296E77A2}"/>
              </a:ext>
            </a:extLst>
          </p:cNvPr>
          <p:cNvCxnSpPr>
            <a:cxnSpLocks/>
          </p:cNvCxnSpPr>
          <p:nvPr/>
        </p:nvCxnSpPr>
        <p:spPr>
          <a:xfrm flipV="1">
            <a:off x="5170921" y="686174"/>
            <a:ext cx="0" cy="180620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91D13D27-103C-9860-D18F-B4BF6D8D68EA}"/>
              </a:ext>
            </a:extLst>
          </p:cNvPr>
          <p:cNvCxnSpPr>
            <a:cxnSpLocks/>
          </p:cNvCxnSpPr>
          <p:nvPr/>
        </p:nvCxnSpPr>
        <p:spPr>
          <a:xfrm flipH="1">
            <a:off x="2570596" y="2492375"/>
            <a:ext cx="260032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11CA273D-24EF-044D-0832-297BF166DB49}"/>
              </a:ext>
            </a:extLst>
          </p:cNvPr>
          <p:cNvCxnSpPr>
            <a:cxnSpLocks/>
          </p:cNvCxnSpPr>
          <p:nvPr/>
        </p:nvCxnSpPr>
        <p:spPr>
          <a:xfrm flipV="1">
            <a:off x="3832419" y="2492375"/>
            <a:ext cx="0" cy="41591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Picture 6" descr="resistencias 1k">
            <a:extLst>
              <a:ext uri="{FF2B5EF4-FFF2-40B4-BE49-F238E27FC236}">
                <a16:creationId xmlns:a16="http://schemas.microsoft.com/office/drawing/2014/main" id="{E27F1397-101C-9A85-22E8-C89532ACEE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3" t="41404" r="6319" b="40834"/>
          <a:stretch/>
        </p:blipFill>
        <p:spPr bwMode="auto">
          <a:xfrm rot="16200000" flipV="1">
            <a:off x="2332470" y="1828467"/>
            <a:ext cx="476250" cy="134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6" descr="resistencias 1k">
            <a:extLst>
              <a:ext uri="{FF2B5EF4-FFF2-40B4-BE49-F238E27FC236}">
                <a16:creationId xmlns:a16="http://schemas.microsoft.com/office/drawing/2014/main" id="{7114BAD6-F53E-0C20-D419-5BACD44193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3" t="41404" r="6319" b="40834"/>
          <a:stretch/>
        </p:blipFill>
        <p:spPr bwMode="auto">
          <a:xfrm rot="16200000" flipV="1">
            <a:off x="4924239" y="1933135"/>
            <a:ext cx="476250" cy="134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eer un pulsador con Arduino">
            <a:extLst>
              <a:ext uri="{FF2B5EF4-FFF2-40B4-BE49-F238E27FC236}">
                <a16:creationId xmlns:a16="http://schemas.microsoft.com/office/drawing/2014/main" id="{55E581A1-2742-3123-4586-FF78F454BB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3" t="9801" r="56495" b="10"/>
          <a:stretch/>
        </p:blipFill>
        <p:spPr bwMode="auto">
          <a:xfrm>
            <a:off x="6523407" y="598107"/>
            <a:ext cx="1221393" cy="1865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8" descr="Leer un pulsador con Arduino">
            <a:extLst>
              <a:ext uri="{FF2B5EF4-FFF2-40B4-BE49-F238E27FC236}">
                <a16:creationId xmlns:a16="http://schemas.microsoft.com/office/drawing/2014/main" id="{F3382420-95EC-B049-4228-7A87C5C52C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3" t="9801" r="56495" b="10"/>
          <a:stretch/>
        </p:blipFill>
        <p:spPr bwMode="auto">
          <a:xfrm>
            <a:off x="8114386" y="591757"/>
            <a:ext cx="1221393" cy="1865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8" descr="Leer un pulsador con Arduino">
            <a:extLst>
              <a:ext uri="{FF2B5EF4-FFF2-40B4-BE49-F238E27FC236}">
                <a16:creationId xmlns:a16="http://schemas.microsoft.com/office/drawing/2014/main" id="{F9425217-CE44-F059-2A64-0610E69DEC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3" t="9801" r="56495" b="10"/>
          <a:stretch/>
        </p:blipFill>
        <p:spPr bwMode="auto">
          <a:xfrm>
            <a:off x="10085318" y="627141"/>
            <a:ext cx="1221393" cy="1865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CuadroTexto 34">
            <a:extLst>
              <a:ext uri="{FF2B5EF4-FFF2-40B4-BE49-F238E27FC236}">
                <a16:creationId xmlns:a16="http://schemas.microsoft.com/office/drawing/2014/main" id="{BB48DC88-8D0A-1ADA-B294-F2A59DDB373F}"/>
              </a:ext>
            </a:extLst>
          </p:cNvPr>
          <p:cNvSpPr txBox="1"/>
          <p:nvPr/>
        </p:nvSpPr>
        <p:spPr>
          <a:xfrm>
            <a:off x="6206573" y="1055506"/>
            <a:ext cx="112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Pin 2 (</a:t>
            </a:r>
            <a:r>
              <a:rPr lang="es-MX" dirty="0" err="1"/>
              <a:t>izq</a:t>
            </a:r>
            <a:r>
              <a:rPr lang="es-MX" dirty="0"/>
              <a:t>)</a:t>
            </a:r>
            <a:endParaRPr lang="es-EC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40C19FA8-2661-48ED-F5F4-033B67463E87}"/>
              </a:ext>
            </a:extLst>
          </p:cNvPr>
          <p:cNvSpPr txBox="1"/>
          <p:nvPr/>
        </p:nvSpPr>
        <p:spPr>
          <a:xfrm>
            <a:off x="7744800" y="1055506"/>
            <a:ext cx="1286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Pin 3 (Der)</a:t>
            </a:r>
            <a:endParaRPr lang="es-EC" dirty="0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2DF2E663-2931-6149-9992-B5B2E7760B66}"/>
              </a:ext>
            </a:extLst>
          </p:cNvPr>
          <p:cNvSpPr txBox="1"/>
          <p:nvPr/>
        </p:nvSpPr>
        <p:spPr>
          <a:xfrm>
            <a:off x="9612073" y="1096346"/>
            <a:ext cx="1277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Pin 4(Stop)</a:t>
            </a:r>
            <a:endParaRPr lang="es-EC" dirty="0"/>
          </a:p>
        </p:txBody>
      </p:sp>
      <p:sp>
        <p:nvSpPr>
          <p:cNvPr id="38" name="Cerrar llave 37">
            <a:extLst>
              <a:ext uri="{FF2B5EF4-FFF2-40B4-BE49-F238E27FC236}">
                <a16:creationId xmlns:a16="http://schemas.microsoft.com/office/drawing/2014/main" id="{96A8896F-EEBF-E716-1790-64F1F0790022}"/>
              </a:ext>
            </a:extLst>
          </p:cNvPr>
          <p:cNvSpPr/>
          <p:nvPr/>
        </p:nvSpPr>
        <p:spPr>
          <a:xfrm rot="16200000">
            <a:off x="4857137" y="2471015"/>
            <a:ext cx="80512" cy="4762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2C4F6A13-6AA8-CB27-2AF1-1F0597A9596E}"/>
              </a:ext>
            </a:extLst>
          </p:cNvPr>
          <p:cNvSpPr txBox="1"/>
          <p:nvPr/>
        </p:nvSpPr>
        <p:spPr>
          <a:xfrm>
            <a:off x="5141745" y="2443055"/>
            <a:ext cx="112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2,3,4</a:t>
            </a:r>
            <a:endParaRPr lang="es-EC" dirty="0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CD51FC30-5F17-6504-E31B-D4D2984A0322}"/>
              </a:ext>
            </a:extLst>
          </p:cNvPr>
          <p:cNvSpPr txBox="1"/>
          <p:nvPr/>
        </p:nvSpPr>
        <p:spPr>
          <a:xfrm>
            <a:off x="2939384" y="2456037"/>
            <a:ext cx="112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12, 13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1341322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19</Words>
  <Application>Microsoft Office PowerPoint</Application>
  <PresentationFormat>Panorámica</PresentationFormat>
  <Paragraphs>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VERONICA TATIANA ORTEGA GAVILANEZ</dc:creator>
  <cp:lastModifiedBy>VERONICA TATIANA ORTEGA GAVILANEZ</cp:lastModifiedBy>
  <cp:revision>1</cp:revision>
  <dcterms:created xsi:type="dcterms:W3CDTF">2023-08-02T01:43:10Z</dcterms:created>
  <dcterms:modified xsi:type="dcterms:W3CDTF">2023-08-02T02:03:01Z</dcterms:modified>
</cp:coreProperties>
</file>