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312" r:id="rId3"/>
    <p:sldId id="286" r:id="rId4"/>
    <p:sldId id="322" r:id="rId5"/>
    <p:sldId id="314" r:id="rId6"/>
    <p:sldId id="315" r:id="rId7"/>
    <p:sldId id="318" r:id="rId8"/>
    <p:sldId id="319" r:id="rId9"/>
    <p:sldId id="326" r:id="rId10"/>
    <p:sldId id="311" r:id="rId11"/>
    <p:sldId id="316" r:id="rId12"/>
    <p:sldId id="317" r:id="rId13"/>
    <p:sldId id="323" r:id="rId14"/>
    <p:sldId id="324" r:id="rId15"/>
    <p:sldId id="320" r:id="rId16"/>
    <p:sldId id="321" r:id="rId17"/>
    <p:sldId id="32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33A70E-5E9A-4AC4-91F9-3C9C38D61279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152DEF24-8A12-49FF-A656-473930ABF9BE}">
      <dgm:prSet phldrT="[Text]"/>
      <dgm:spPr/>
      <dgm:t>
        <a:bodyPr/>
        <a:lstStyle/>
        <a:p>
          <a:r>
            <a:rPr lang="en-US"/>
            <a:t>INDIVIDUO 1 (Posible solucion)</a:t>
          </a:r>
          <a:endParaRPr lang="es-EC" dirty="0"/>
        </a:p>
      </dgm:t>
    </dgm:pt>
    <dgm:pt modelId="{8B5A1ED6-F3F3-432B-8828-9DE9A6F49116}" type="parTrans" cxnId="{A9849E0F-BE0D-426C-BE6E-4F33797BA0F0}">
      <dgm:prSet/>
      <dgm:spPr/>
      <dgm:t>
        <a:bodyPr/>
        <a:lstStyle/>
        <a:p>
          <a:endParaRPr lang="es-EC"/>
        </a:p>
      </dgm:t>
    </dgm:pt>
    <dgm:pt modelId="{1D14A6EF-B03E-456C-8C43-610364EEB695}" type="sibTrans" cxnId="{A9849E0F-BE0D-426C-BE6E-4F33797BA0F0}">
      <dgm:prSet/>
      <dgm:spPr/>
      <dgm:t>
        <a:bodyPr/>
        <a:lstStyle/>
        <a:p>
          <a:endParaRPr lang="es-EC"/>
        </a:p>
      </dgm:t>
    </dgm:pt>
    <dgm:pt modelId="{05616AAA-8A32-44E5-8ADF-E6877B9232C6}">
      <dgm:prSet phldrT="[Text]"/>
      <dgm:spPr/>
      <dgm:t>
        <a:bodyPr/>
        <a:lstStyle/>
        <a:p>
          <a:r>
            <a:rPr lang="es-EC" noProof="0"/>
            <a:t>Cr1</a:t>
          </a:r>
          <a:endParaRPr lang="es-EC" noProof="0" dirty="0"/>
        </a:p>
      </dgm:t>
    </dgm:pt>
    <dgm:pt modelId="{51427B78-452E-434F-8BBA-E12F0BB18350}" type="parTrans" cxnId="{35FB3D7F-8E28-4192-965B-804021AF9FA3}">
      <dgm:prSet/>
      <dgm:spPr/>
      <dgm:t>
        <a:bodyPr/>
        <a:lstStyle/>
        <a:p>
          <a:endParaRPr lang="es-EC"/>
        </a:p>
      </dgm:t>
    </dgm:pt>
    <dgm:pt modelId="{29F551A4-F399-4AE3-B346-04D1ACB4BE0C}" type="sibTrans" cxnId="{35FB3D7F-8E28-4192-965B-804021AF9FA3}">
      <dgm:prSet/>
      <dgm:spPr/>
      <dgm:t>
        <a:bodyPr/>
        <a:lstStyle/>
        <a:p>
          <a:endParaRPr lang="es-EC"/>
        </a:p>
      </dgm:t>
    </dgm:pt>
    <dgm:pt modelId="{8ACD1AA8-26E2-41FC-8E96-BA3F8F177553}">
      <dgm:prSet phldrT="[Text]"/>
      <dgm:spPr/>
      <dgm:t>
        <a:bodyPr/>
        <a:lstStyle/>
        <a:p>
          <a:r>
            <a:rPr lang="es-EC" noProof="0"/>
            <a:t>Cr2</a:t>
          </a:r>
          <a:endParaRPr lang="es-EC" dirty="0"/>
        </a:p>
      </dgm:t>
    </dgm:pt>
    <dgm:pt modelId="{F4308CC2-79E2-4031-B988-F68C9F08696C}" type="parTrans" cxnId="{44946EC2-7AE9-40EB-A302-7B89AEAD7405}">
      <dgm:prSet/>
      <dgm:spPr/>
      <dgm:t>
        <a:bodyPr/>
        <a:lstStyle/>
        <a:p>
          <a:endParaRPr lang="es-EC"/>
        </a:p>
      </dgm:t>
    </dgm:pt>
    <dgm:pt modelId="{068EDED1-723B-410F-8F12-21B4BEF521EB}" type="sibTrans" cxnId="{44946EC2-7AE9-40EB-A302-7B89AEAD7405}">
      <dgm:prSet/>
      <dgm:spPr/>
      <dgm:t>
        <a:bodyPr/>
        <a:lstStyle/>
        <a:p>
          <a:endParaRPr lang="es-EC"/>
        </a:p>
      </dgm:t>
    </dgm:pt>
    <dgm:pt modelId="{B402E734-F93D-4261-8905-6D1478DC240E}">
      <dgm:prSet phldrT="[Text]"/>
      <dgm:spPr/>
      <dgm:t>
        <a:bodyPr/>
        <a:lstStyle/>
        <a:p>
          <a:r>
            <a:rPr lang="en-US" dirty="0"/>
            <a:t>INDIVIDUO 2</a:t>
          </a:r>
          <a:endParaRPr lang="es-EC" dirty="0"/>
        </a:p>
      </dgm:t>
    </dgm:pt>
    <dgm:pt modelId="{1FB6841C-2A8A-48DF-80A6-2267C1BCED34}" type="parTrans" cxnId="{768ABD8A-A857-4ECA-AD99-A302BD0DCC90}">
      <dgm:prSet/>
      <dgm:spPr/>
      <dgm:t>
        <a:bodyPr/>
        <a:lstStyle/>
        <a:p>
          <a:endParaRPr lang="es-EC"/>
        </a:p>
      </dgm:t>
    </dgm:pt>
    <dgm:pt modelId="{24B41835-31F1-4009-A76F-72AE51ADE1B3}" type="sibTrans" cxnId="{768ABD8A-A857-4ECA-AD99-A302BD0DCC90}">
      <dgm:prSet/>
      <dgm:spPr/>
      <dgm:t>
        <a:bodyPr/>
        <a:lstStyle/>
        <a:p>
          <a:endParaRPr lang="es-EC"/>
        </a:p>
      </dgm:t>
    </dgm:pt>
    <dgm:pt modelId="{454C4B7B-B0B5-45A9-9E9D-43934CA38339}">
      <dgm:prSet phldrT="[Text]"/>
      <dgm:spPr/>
      <dgm:t>
        <a:bodyPr/>
        <a:lstStyle/>
        <a:p>
          <a:r>
            <a:rPr lang="es-EC" noProof="0"/>
            <a:t>Cr1</a:t>
          </a:r>
          <a:endParaRPr lang="es-EC" dirty="0"/>
        </a:p>
      </dgm:t>
    </dgm:pt>
    <dgm:pt modelId="{980BB36A-945C-458A-871D-ED4F048BEE35}" type="parTrans" cxnId="{4BC54C83-E047-4B8F-8AE4-C8F6F688211A}">
      <dgm:prSet/>
      <dgm:spPr/>
      <dgm:t>
        <a:bodyPr/>
        <a:lstStyle/>
        <a:p>
          <a:endParaRPr lang="es-EC"/>
        </a:p>
      </dgm:t>
    </dgm:pt>
    <dgm:pt modelId="{0FB36C8A-F2F0-4C7B-AF24-EEAEF2F1965E}" type="sibTrans" cxnId="{4BC54C83-E047-4B8F-8AE4-C8F6F688211A}">
      <dgm:prSet/>
      <dgm:spPr/>
      <dgm:t>
        <a:bodyPr/>
        <a:lstStyle/>
        <a:p>
          <a:endParaRPr lang="es-EC"/>
        </a:p>
      </dgm:t>
    </dgm:pt>
    <dgm:pt modelId="{680E91B2-99E5-4645-8E83-718408A618B3}">
      <dgm:prSet phldrT="[Text]"/>
      <dgm:spPr/>
      <dgm:t>
        <a:bodyPr/>
        <a:lstStyle/>
        <a:p>
          <a:r>
            <a:rPr lang="en-US"/>
            <a:t>INDIVIDUO  …  N</a:t>
          </a:r>
          <a:endParaRPr lang="es-EC" dirty="0"/>
        </a:p>
      </dgm:t>
    </dgm:pt>
    <dgm:pt modelId="{C1A711E8-1BDB-4429-8992-25BD961D6FCA}" type="parTrans" cxnId="{D6D4AC97-8B9F-4F22-8231-EE3DB01F932D}">
      <dgm:prSet/>
      <dgm:spPr/>
      <dgm:t>
        <a:bodyPr/>
        <a:lstStyle/>
        <a:p>
          <a:endParaRPr lang="es-EC"/>
        </a:p>
      </dgm:t>
    </dgm:pt>
    <dgm:pt modelId="{ACFBFB0F-832D-49EC-A748-33945B29CF58}" type="sibTrans" cxnId="{D6D4AC97-8B9F-4F22-8231-EE3DB01F932D}">
      <dgm:prSet/>
      <dgm:spPr/>
      <dgm:t>
        <a:bodyPr/>
        <a:lstStyle/>
        <a:p>
          <a:endParaRPr lang="es-EC"/>
        </a:p>
      </dgm:t>
    </dgm:pt>
    <dgm:pt modelId="{E36445F4-E908-45BC-99AD-CA92B3C75B36}">
      <dgm:prSet phldrT="[Text]"/>
      <dgm:spPr/>
      <dgm:t>
        <a:bodyPr/>
        <a:lstStyle/>
        <a:p>
          <a:r>
            <a:rPr lang="es-EC" noProof="0"/>
            <a:t>Cr1</a:t>
          </a:r>
          <a:endParaRPr lang="es-EC" dirty="0"/>
        </a:p>
      </dgm:t>
    </dgm:pt>
    <dgm:pt modelId="{35A70ADD-9DAE-4CD0-B0D1-2B22567E3255}" type="parTrans" cxnId="{A356F054-A476-47B8-BF0B-6E52B6854629}">
      <dgm:prSet/>
      <dgm:spPr/>
      <dgm:t>
        <a:bodyPr/>
        <a:lstStyle/>
        <a:p>
          <a:endParaRPr lang="es-EC"/>
        </a:p>
      </dgm:t>
    </dgm:pt>
    <dgm:pt modelId="{D5BD52C1-8494-44C6-B14B-43E60CFCCB5C}" type="sibTrans" cxnId="{A356F054-A476-47B8-BF0B-6E52B6854629}">
      <dgm:prSet/>
      <dgm:spPr/>
      <dgm:t>
        <a:bodyPr/>
        <a:lstStyle/>
        <a:p>
          <a:endParaRPr lang="es-EC"/>
        </a:p>
      </dgm:t>
    </dgm:pt>
    <dgm:pt modelId="{6C408524-04F0-4598-A782-11130470712F}">
      <dgm:prSet phldrT="[Text]"/>
      <dgm:spPr/>
      <dgm:t>
        <a:bodyPr/>
        <a:lstStyle/>
        <a:p>
          <a:r>
            <a:rPr lang="en-US" dirty="0"/>
            <a:t>Cr … 3</a:t>
          </a:r>
          <a:endParaRPr lang="es-EC" dirty="0"/>
        </a:p>
      </dgm:t>
    </dgm:pt>
    <dgm:pt modelId="{FBC68BBF-4473-4995-8CC6-8E8D70BBE6E2}" type="parTrans" cxnId="{70517135-974A-41B3-9F42-9EFF47F44EB6}">
      <dgm:prSet/>
      <dgm:spPr/>
      <dgm:t>
        <a:bodyPr/>
        <a:lstStyle/>
        <a:p>
          <a:endParaRPr lang="es-EC"/>
        </a:p>
      </dgm:t>
    </dgm:pt>
    <dgm:pt modelId="{936C0BCF-11C1-43E1-92CB-550FC42D04B3}" type="sibTrans" cxnId="{70517135-974A-41B3-9F42-9EFF47F44EB6}">
      <dgm:prSet/>
      <dgm:spPr/>
      <dgm:t>
        <a:bodyPr/>
        <a:lstStyle/>
        <a:p>
          <a:endParaRPr lang="es-EC"/>
        </a:p>
      </dgm:t>
    </dgm:pt>
    <dgm:pt modelId="{CD893402-D43E-4232-8754-24D03BC3DE8D}">
      <dgm:prSet phldrT="[Text]"/>
      <dgm:spPr/>
      <dgm:t>
        <a:bodyPr/>
        <a:lstStyle/>
        <a:p>
          <a:r>
            <a:rPr lang="es-EC" noProof="0" dirty="0"/>
            <a:t>Cr2</a:t>
          </a:r>
          <a:endParaRPr lang="es-EC" dirty="0"/>
        </a:p>
      </dgm:t>
    </dgm:pt>
    <dgm:pt modelId="{C1664FB2-FD90-4B90-B5AC-780DD6FCB803}" type="parTrans" cxnId="{02C70713-1856-495E-B291-242880771792}">
      <dgm:prSet/>
      <dgm:spPr/>
      <dgm:t>
        <a:bodyPr/>
        <a:lstStyle/>
        <a:p>
          <a:endParaRPr lang="es-EC"/>
        </a:p>
      </dgm:t>
    </dgm:pt>
    <dgm:pt modelId="{000758C5-3374-4B25-88E9-22DE96D12B81}" type="sibTrans" cxnId="{02C70713-1856-495E-B291-242880771792}">
      <dgm:prSet/>
      <dgm:spPr/>
      <dgm:t>
        <a:bodyPr/>
        <a:lstStyle/>
        <a:p>
          <a:endParaRPr lang="es-EC"/>
        </a:p>
      </dgm:t>
    </dgm:pt>
    <dgm:pt modelId="{BC0CC91D-0F9E-48B6-B95F-AEAE9FE1B33B}">
      <dgm:prSet phldrT="[Text]"/>
      <dgm:spPr/>
      <dgm:t>
        <a:bodyPr/>
        <a:lstStyle/>
        <a:p>
          <a:r>
            <a:rPr lang="en-US" dirty="0"/>
            <a:t>Cr … N</a:t>
          </a:r>
          <a:endParaRPr lang="es-EC" dirty="0"/>
        </a:p>
      </dgm:t>
    </dgm:pt>
    <dgm:pt modelId="{29E38189-0B60-4338-9825-CEEF75793BE9}" type="parTrans" cxnId="{3F70CD64-8051-4442-947F-89AFDE22BEB7}">
      <dgm:prSet/>
      <dgm:spPr/>
      <dgm:t>
        <a:bodyPr/>
        <a:lstStyle/>
        <a:p>
          <a:endParaRPr lang="es-EC"/>
        </a:p>
      </dgm:t>
    </dgm:pt>
    <dgm:pt modelId="{AA6C3673-6CA8-4E8A-BDE1-8140888187BB}" type="sibTrans" cxnId="{3F70CD64-8051-4442-947F-89AFDE22BEB7}">
      <dgm:prSet/>
      <dgm:spPr/>
      <dgm:t>
        <a:bodyPr/>
        <a:lstStyle/>
        <a:p>
          <a:endParaRPr lang="es-EC"/>
        </a:p>
      </dgm:t>
    </dgm:pt>
    <dgm:pt modelId="{81B2328B-625A-42D0-A385-D7EEC15218D8}">
      <dgm:prSet phldrT="[Text]"/>
      <dgm:spPr/>
      <dgm:t>
        <a:bodyPr/>
        <a:lstStyle/>
        <a:p>
          <a:r>
            <a:rPr lang="es-EC" noProof="0" dirty="0"/>
            <a:t>Cr2</a:t>
          </a:r>
          <a:endParaRPr lang="es-EC" dirty="0"/>
        </a:p>
      </dgm:t>
    </dgm:pt>
    <dgm:pt modelId="{C0DDEA07-FFDB-4DD8-BDCA-9BC46F09F64C}" type="parTrans" cxnId="{7A6FF183-BBE4-4B77-A427-D7409909D19D}">
      <dgm:prSet/>
      <dgm:spPr/>
      <dgm:t>
        <a:bodyPr/>
        <a:lstStyle/>
        <a:p>
          <a:endParaRPr lang="es-EC"/>
        </a:p>
      </dgm:t>
    </dgm:pt>
    <dgm:pt modelId="{3EFF1458-E5B4-44C3-ACD6-07B69F52F0B8}" type="sibTrans" cxnId="{7A6FF183-BBE4-4B77-A427-D7409909D19D}">
      <dgm:prSet/>
      <dgm:spPr/>
      <dgm:t>
        <a:bodyPr/>
        <a:lstStyle/>
        <a:p>
          <a:endParaRPr lang="es-EC"/>
        </a:p>
      </dgm:t>
    </dgm:pt>
    <dgm:pt modelId="{F079FFDE-7206-4A2D-A163-0E85CFDDCFAC}">
      <dgm:prSet phldrT="[Text]"/>
      <dgm:spPr/>
      <dgm:t>
        <a:bodyPr/>
        <a:lstStyle/>
        <a:p>
          <a:r>
            <a:rPr lang="en-US" dirty="0"/>
            <a:t>Cr … N</a:t>
          </a:r>
          <a:endParaRPr lang="es-EC" dirty="0"/>
        </a:p>
      </dgm:t>
    </dgm:pt>
    <dgm:pt modelId="{D75F382D-6460-4BE2-A7DD-1ADC99B66D8A}" type="parTrans" cxnId="{6F11B0A2-3730-48A4-B0D8-79051B7D241E}">
      <dgm:prSet/>
      <dgm:spPr/>
      <dgm:t>
        <a:bodyPr/>
        <a:lstStyle/>
        <a:p>
          <a:endParaRPr lang="es-EC"/>
        </a:p>
      </dgm:t>
    </dgm:pt>
    <dgm:pt modelId="{228D9686-F1B6-4610-AA96-C07B7B99CA5C}" type="sibTrans" cxnId="{6F11B0A2-3730-48A4-B0D8-79051B7D241E}">
      <dgm:prSet/>
      <dgm:spPr/>
      <dgm:t>
        <a:bodyPr/>
        <a:lstStyle/>
        <a:p>
          <a:endParaRPr lang="es-EC"/>
        </a:p>
      </dgm:t>
    </dgm:pt>
    <dgm:pt modelId="{E6FE3E16-3B0B-4FD1-8EC0-48FE83263E67}" type="pres">
      <dgm:prSet presAssocID="{B933A70E-5E9A-4AC4-91F9-3C9C38D61279}" presName="Name0" presStyleCnt="0">
        <dgm:presLayoutVars>
          <dgm:dir/>
          <dgm:animLvl val="lvl"/>
          <dgm:resizeHandles val="exact"/>
        </dgm:presLayoutVars>
      </dgm:prSet>
      <dgm:spPr/>
    </dgm:pt>
    <dgm:pt modelId="{DAFD7F76-52BE-4A4D-BD14-A19C4E3172C7}" type="pres">
      <dgm:prSet presAssocID="{680E91B2-99E5-4645-8E83-718408A618B3}" presName="boxAndChildren" presStyleCnt="0"/>
      <dgm:spPr/>
    </dgm:pt>
    <dgm:pt modelId="{1436C8DD-4C25-4DD9-B70E-0AD535491DA9}" type="pres">
      <dgm:prSet presAssocID="{680E91B2-99E5-4645-8E83-718408A618B3}" presName="parentTextBox" presStyleLbl="node1" presStyleIdx="0" presStyleCnt="3"/>
      <dgm:spPr/>
    </dgm:pt>
    <dgm:pt modelId="{063B7755-9629-45C9-BE5D-4A526A8448F6}" type="pres">
      <dgm:prSet presAssocID="{680E91B2-99E5-4645-8E83-718408A618B3}" presName="entireBox" presStyleLbl="node1" presStyleIdx="0" presStyleCnt="3"/>
      <dgm:spPr/>
    </dgm:pt>
    <dgm:pt modelId="{EAE4BDD6-2D96-4F9B-B7DB-18035DCB593C}" type="pres">
      <dgm:prSet presAssocID="{680E91B2-99E5-4645-8E83-718408A618B3}" presName="descendantBox" presStyleCnt="0"/>
      <dgm:spPr/>
    </dgm:pt>
    <dgm:pt modelId="{7E442F07-A5C3-429D-8324-EE072EE70CD0}" type="pres">
      <dgm:prSet presAssocID="{E36445F4-E908-45BC-99AD-CA92B3C75B36}" presName="childTextBox" presStyleLbl="fgAccFollowNode1" presStyleIdx="0" presStyleCnt="9">
        <dgm:presLayoutVars>
          <dgm:bulletEnabled val="1"/>
        </dgm:presLayoutVars>
      </dgm:prSet>
      <dgm:spPr/>
    </dgm:pt>
    <dgm:pt modelId="{06D988E4-5DC1-4FB9-986F-823C7F6FD1D0}" type="pres">
      <dgm:prSet presAssocID="{81B2328B-625A-42D0-A385-D7EEC15218D8}" presName="childTextBox" presStyleLbl="fgAccFollowNode1" presStyleIdx="1" presStyleCnt="9">
        <dgm:presLayoutVars>
          <dgm:bulletEnabled val="1"/>
        </dgm:presLayoutVars>
      </dgm:prSet>
      <dgm:spPr/>
    </dgm:pt>
    <dgm:pt modelId="{D96EED0B-A4EE-48AE-9980-C95884FD0387}" type="pres">
      <dgm:prSet presAssocID="{F079FFDE-7206-4A2D-A163-0E85CFDDCFAC}" presName="childTextBox" presStyleLbl="fgAccFollowNode1" presStyleIdx="2" presStyleCnt="9">
        <dgm:presLayoutVars>
          <dgm:bulletEnabled val="1"/>
        </dgm:presLayoutVars>
      </dgm:prSet>
      <dgm:spPr/>
    </dgm:pt>
    <dgm:pt modelId="{8C05EB82-C22D-4D14-871F-842AD9AF8FE1}" type="pres">
      <dgm:prSet presAssocID="{24B41835-31F1-4009-A76F-72AE51ADE1B3}" presName="sp" presStyleCnt="0"/>
      <dgm:spPr/>
    </dgm:pt>
    <dgm:pt modelId="{E74D6C52-443D-4B99-8010-F20CD5187A0B}" type="pres">
      <dgm:prSet presAssocID="{B402E734-F93D-4261-8905-6D1478DC240E}" presName="arrowAndChildren" presStyleCnt="0"/>
      <dgm:spPr/>
    </dgm:pt>
    <dgm:pt modelId="{BF860BBB-6713-4362-8790-44C3DFBB0755}" type="pres">
      <dgm:prSet presAssocID="{B402E734-F93D-4261-8905-6D1478DC240E}" presName="parentTextArrow" presStyleLbl="node1" presStyleIdx="0" presStyleCnt="3"/>
      <dgm:spPr/>
    </dgm:pt>
    <dgm:pt modelId="{85D09DB5-1712-461E-9EB8-6F44CFEB0F35}" type="pres">
      <dgm:prSet presAssocID="{B402E734-F93D-4261-8905-6D1478DC240E}" presName="arrow" presStyleLbl="node1" presStyleIdx="1" presStyleCnt="3"/>
      <dgm:spPr/>
    </dgm:pt>
    <dgm:pt modelId="{FC573FF0-D2D7-4C82-939A-BB2C78C64016}" type="pres">
      <dgm:prSet presAssocID="{B402E734-F93D-4261-8905-6D1478DC240E}" presName="descendantArrow" presStyleCnt="0"/>
      <dgm:spPr/>
    </dgm:pt>
    <dgm:pt modelId="{DF65ABBE-CD0A-43EA-A5FD-D3AFE371279D}" type="pres">
      <dgm:prSet presAssocID="{454C4B7B-B0B5-45A9-9E9D-43934CA38339}" presName="childTextArrow" presStyleLbl="fgAccFollowNode1" presStyleIdx="3" presStyleCnt="9">
        <dgm:presLayoutVars>
          <dgm:bulletEnabled val="1"/>
        </dgm:presLayoutVars>
      </dgm:prSet>
      <dgm:spPr/>
    </dgm:pt>
    <dgm:pt modelId="{4C8E7067-C527-468D-A310-790C6FD84089}" type="pres">
      <dgm:prSet presAssocID="{CD893402-D43E-4232-8754-24D03BC3DE8D}" presName="childTextArrow" presStyleLbl="fgAccFollowNode1" presStyleIdx="4" presStyleCnt="9">
        <dgm:presLayoutVars>
          <dgm:bulletEnabled val="1"/>
        </dgm:presLayoutVars>
      </dgm:prSet>
      <dgm:spPr/>
    </dgm:pt>
    <dgm:pt modelId="{612C15EC-B5B9-4D9A-B67B-BAEE6668BDF4}" type="pres">
      <dgm:prSet presAssocID="{BC0CC91D-0F9E-48B6-B95F-AEAE9FE1B33B}" presName="childTextArrow" presStyleLbl="fgAccFollowNode1" presStyleIdx="5" presStyleCnt="9">
        <dgm:presLayoutVars>
          <dgm:bulletEnabled val="1"/>
        </dgm:presLayoutVars>
      </dgm:prSet>
      <dgm:spPr/>
    </dgm:pt>
    <dgm:pt modelId="{23CEB0D4-0C19-4FD4-B053-C1659D7A370B}" type="pres">
      <dgm:prSet presAssocID="{1D14A6EF-B03E-456C-8C43-610364EEB695}" presName="sp" presStyleCnt="0"/>
      <dgm:spPr/>
    </dgm:pt>
    <dgm:pt modelId="{DD7F1886-EF19-4E80-83D6-BF591DE0955C}" type="pres">
      <dgm:prSet presAssocID="{152DEF24-8A12-49FF-A656-473930ABF9BE}" presName="arrowAndChildren" presStyleCnt="0"/>
      <dgm:spPr/>
    </dgm:pt>
    <dgm:pt modelId="{B29038C8-FB8D-4C0B-A770-1C8836CD8B9C}" type="pres">
      <dgm:prSet presAssocID="{152DEF24-8A12-49FF-A656-473930ABF9BE}" presName="parentTextArrow" presStyleLbl="node1" presStyleIdx="1" presStyleCnt="3"/>
      <dgm:spPr/>
    </dgm:pt>
    <dgm:pt modelId="{B4F804D2-1089-44D5-B5F1-3D59422504E9}" type="pres">
      <dgm:prSet presAssocID="{152DEF24-8A12-49FF-A656-473930ABF9BE}" presName="arrow" presStyleLbl="node1" presStyleIdx="2" presStyleCnt="3" custLinFactNeighborX="26147" custLinFactNeighborY="-90497"/>
      <dgm:spPr/>
    </dgm:pt>
    <dgm:pt modelId="{88266B07-4F56-4134-84AF-003E6283A1AE}" type="pres">
      <dgm:prSet presAssocID="{152DEF24-8A12-49FF-A656-473930ABF9BE}" presName="descendantArrow" presStyleCnt="0"/>
      <dgm:spPr/>
    </dgm:pt>
    <dgm:pt modelId="{3EF4C247-D1B6-4A3F-A88F-8184CAE19CB9}" type="pres">
      <dgm:prSet presAssocID="{05616AAA-8A32-44E5-8ADF-E6877B9232C6}" presName="childTextArrow" presStyleLbl="fgAccFollowNode1" presStyleIdx="6" presStyleCnt="9">
        <dgm:presLayoutVars>
          <dgm:bulletEnabled val="1"/>
        </dgm:presLayoutVars>
      </dgm:prSet>
      <dgm:spPr/>
    </dgm:pt>
    <dgm:pt modelId="{FD772A9D-BC1D-4279-AB62-F323A1234FDD}" type="pres">
      <dgm:prSet presAssocID="{8ACD1AA8-26E2-41FC-8E96-BA3F8F177553}" presName="childTextArrow" presStyleLbl="fgAccFollowNode1" presStyleIdx="7" presStyleCnt="9">
        <dgm:presLayoutVars>
          <dgm:bulletEnabled val="1"/>
        </dgm:presLayoutVars>
      </dgm:prSet>
      <dgm:spPr/>
    </dgm:pt>
    <dgm:pt modelId="{A80EBAD9-0E86-471A-BC46-F8BBA0F09BD6}" type="pres">
      <dgm:prSet presAssocID="{6C408524-04F0-4598-A782-11130470712F}" presName="childTextArrow" presStyleLbl="fgAccFollowNode1" presStyleIdx="8" presStyleCnt="9">
        <dgm:presLayoutVars>
          <dgm:bulletEnabled val="1"/>
        </dgm:presLayoutVars>
      </dgm:prSet>
      <dgm:spPr/>
    </dgm:pt>
  </dgm:ptLst>
  <dgm:cxnLst>
    <dgm:cxn modelId="{D80D8909-1395-4BB2-B677-223041BD17F2}" type="presOf" srcId="{680E91B2-99E5-4645-8E83-718408A618B3}" destId="{063B7755-9629-45C9-BE5D-4A526A8448F6}" srcOrd="1" destOrd="0" presId="urn:microsoft.com/office/officeart/2005/8/layout/process4"/>
    <dgm:cxn modelId="{FD14650B-F61F-4E84-A047-C65997D88082}" type="presOf" srcId="{152DEF24-8A12-49FF-A656-473930ABF9BE}" destId="{B4F804D2-1089-44D5-B5F1-3D59422504E9}" srcOrd="1" destOrd="0" presId="urn:microsoft.com/office/officeart/2005/8/layout/process4"/>
    <dgm:cxn modelId="{A9849E0F-BE0D-426C-BE6E-4F33797BA0F0}" srcId="{B933A70E-5E9A-4AC4-91F9-3C9C38D61279}" destId="{152DEF24-8A12-49FF-A656-473930ABF9BE}" srcOrd="0" destOrd="0" parTransId="{8B5A1ED6-F3F3-432B-8828-9DE9A6F49116}" sibTransId="{1D14A6EF-B03E-456C-8C43-610364EEB695}"/>
    <dgm:cxn modelId="{02C70713-1856-495E-B291-242880771792}" srcId="{B402E734-F93D-4261-8905-6D1478DC240E}" destId="{CD893402-D43E-4232-8754-24D03BC3DE8D}" srcOrd="1" destOrd="0" parTransId="{C1664FB2-FD90-4B90-B5AC-780DD6FCB803}" sibTransId="{000758C5-3374-4B25-88E9-22DE96D12B81}"/>
    <dgm:cxn modelId="{B048AB1A-7E6C-4AC3-AAE3-E8C926E4CDB2}" type="presOf" srcId="{8ACD1AA8-26E2-41FC-8E96-BA3F8F177553}" destId="{FD772A9D-BC1D-4279-AB62-F323A1234FDD}" srcOrd="0" destOrd="0" presId="urn:microsoft.com/office/officeart/2005/8/layout/process4"/>
    <dgm:cxn modelId="{A83D151F-0932-4D72-BA7C-B04A5D6F2A02}" type="presOf" srcId="{F079FFDE-7206-4A2D-A163-0E85CFDDCFAC}" destId="{D96EED0B-A4EE-48AE-9980-C95884FD0387}" srcOrd="0" destOrd="0" presId="urn:microsoft.com/office/officeart/2005/8/layout/process4"/>
    <dgm:cxn modelId="{C5B4C92A-5407-4955-9E38-C62DFD250BBF}" type="presOf" srcId="{05616AAA-8A32-44E5-8ADF-E6877B9232C6}" destId="{3EF4C247-D1B6-4A3F-A88F-8184CAE19CB9}" srcOrd="0" destOrd="0" presId="urn:microsoft.com/office/officeart/2005/8/layout/process4"/>
    <dgm:cxn modelId="{70517135-974A-41B3-9F42-9EFF47F44EB6}" srcId="{152DEF24-8A12-49FF-A656-473930ABF9BE}" destId="{6C408524-04F0-4598-A782-11130470712F}" srcOrd="2" destOrd="0" parTransId="{FBC68BBF-4473-4995-8CC6-8E8D70BBE6E2}" sibTransId="{936C0BCF-11C1-43E1-92CB-550FC42D04B3}"/>
    <dgm:cxn modelId="{3F70CD64-8051-4442-947F-89AFDE22BEB7}" srcId="{B402E734-F93D-4261-8905-6D1478DC240E}" destId="{BC0CC91D-0F9E-48B6-B95F-AEAE9FE1B33B}" srcOrd="2" destOrd="0" parTransId="{29E38189-0B60-4338-9825-CEEF75793BE9}" sibTransId="{AA6C3673-6CA8-4E8A-BDE1-8140888187BB}"/>
    <dgm:cxn modelId="{8C8E1A67-0C62-4989-B4A1-6C76B3554BC4}" type="presOf" srcId="{B402E734-F93D-4261-8905-6D1478DC240E}" destId="{85D09DB5-1712-461E-9EB8-6F44CFEB0F35}" srcOrd="1" destOrd="0" presId="urn:microsoft.com/office/officeart/2005/8/layout/process4"/>
    <dgm:cxn modelId="{EDBDEE67-EA20-414F-A65D-FD2FD0C1AB53}" type="presOf" srcId="{CD893402-D43E-4232-8754-24D03BC3DE8D}" destId="{4C8E7067-C527-468D-A310-790C6FD84089}" srcOrd="0" destOrd="0" presId="urn:microsoft.com/office/officeart/2005/8/layout/process4"/>
    <dgm:cxn modelId="{2F248871-10F6-4257-8ACE-C59E1D5BFF6E}" type="presOf" srcId="{81B2328B-625A-42D0-A385-D7EEC15218D8}" destId="{06D988E4-5DC1-4FB9-986F-823C7F6FD1D0}" srcOrd="0" destOrd="0" presId="urn:microsoft.com/office/officeart/2005/8/layout/process4"/>
    <dgm:cxn modelId="{A356F054-A476-47B8-BF0B-6E52B6854629}" srcId="{680E91B2-99E5-4645-8E83-718408A618B3}" destId="{E36445F4-E908-45BC-99AD-CA92B3C75B36}" srcOrd="0" destOrd="0" parTransId="{35A70ADD-9DAE-4CD0-B0D1-2B22567E3255}" sibTransId="{D5BD52C1-8494-44C6-B14B-43E60CFCCB5C}"/>
    <dgm:cxn modelId="{35FB3D7F-8E28-4192-965B-804021AF9FA3}" srcId="{152DEF24-8A12-49FF-A656-473930ABF9BE}" destId="{05616AAA-8A32-44E5-8ADF-E6877B9232C6}" srcOrd="0" destOrd="0" parTransId="{51427B78-452E-434F-8BBA-E12F0BB18350}" sibTransId="{29F551A4-F399-4AE3-B346-04D1ACB4BE0C}"/>
    <dgm:cxn modelId="{4BC54C83-E047-4B8F-8AE4-C8F6F688211A}" srcId="{B402E734-F93D-4261-8905-6D1478DC240E}" destId="{454C4B7B-B0B5-45A9-9E9D-43934CA38339}" srcOrd="0" destOrd="0" parTransId="{980BB36A-945C-458A-871D-ED4F048BEE35}" sibTransId="{0FB36C8A-F2F0-4C7B-AF24-EEAEF2F1965E}"/>
    <dgm:cxn modelId="{7A6FF183-BBE4-4B77-A427-D7409909D19D}" srcId="{680E91B2-99E5-4645-8E83-718408A618B3}" destId="{81B2328B-625A-42D0-A385-D7EEC15218D8}" srcOrd="1" destOrd="0" parTransId="{C0DDEA07-FFDB-4DD8-BDCA-9BC46F09F64C}" sibTransId="{3EFF1458-E5B4-44C3-ACD6-07B69F52F0B8}"/>
    <dgm:cxn modelId="{768ABD8A-A857-4ECA-AD99-A302BD0DCC90}" srcId="{B933A70E-5E9A-4AC4-91F9-3C9C38D61279}" destId="{B402E734-F93D-4261-8905-6D1478DC240E}" srcOrd="1" destOrd="0" parTransId="{1FB6841C-2A8A-48DF-80A6-2267C1BCED34}" sibTransId="{24B41835-31F1-4009-A76F-72AE51ADE1B3}"/>
    <dgm:cxn modelId="{3AAA098D-A2D6-4E1A-AB6A-1AA5DC41194E}" type="presOf" srcId="{6C408524-04F0-4598-A782-11130470712F}" destId="{A80EBAD9-0E86-471A-BC46-F8BBA0F09BD6}" srcOrd="0" destOrd="0" presId="urn:microsoft.com/office/officeart/2005/8/layout/process4"/>
    <dgm:cxn modelId="{D6D4AC97-8B9F-4F22-8231-EE3DB01F932D}" srcId="{B933A70E-5E9A-4AC4-91F9-3C9C38D61279}" destId="{680E91B2-99E5-4645-8E83-718408A618B3}" srcOrd="2" destOrd="0" parTransId="{C1A711E8-1BDB-4429-8992-25BD961D6FCA}" sibTransId="{ACFBFB0F-832D-49EC-A748-33945B29CF58}"/>
    <dgm:cxn modelId="{32DA6B9F-EA37-4617-9EC0-381B6B3C7D06}" type="presOf" srcId="{454C4B7B-B0B5-45A9-9E9D-43934CA38339}" destId="{DF65ABBE-CD0A-43EA-A5FD-D3AFE371279D}" srcOrd="0" destOrd="0" presId="urn:microsoft.com/office/officeart/2005/8/layout/process4"/>
    <dgm:cxn modelId="{6F11B0A2-3730-48A4-B0D8-79051B7D241E}" srcId="{680E91B2-99E5-4645-8E83-718408A618B3}" destId="{F079FFDE-7206-4A2D-A163-0E85CFDDCFAC}" srcOrd="2" destOrd="0" parTransId="{D75F382D-6460-4BE2-A7DD-1ADC99B66D8A}" sibTransId="{228D9686-F1B6-4610-AA96-C07B7B99CA5C}"/>
    <dgm:cxn modelId="{B56C15B2-C6A4-4043-8521-483792438C25}" type="presOf" srcId="{B402E734-F93D-4261-8905-6D1478DC240E}" destId="{BF860BBB-6713-4362-8790-44C3DFBB0755}" srcOrd="0" destOrd="0" presId="urn:microsoft.com/office/officeart/2005/8/layout/process4"/>
    <dgm:cxn modelId="{44946EC2-7AE9-40EB-A302-7B89AEAD7405}" srcId="{152DEF24-8A12-49FF-A656-473930ABF9BE}" destId="{8ACD1AA8-26E2-41FC-8E96-BA3F8F177553}" srcOrd="1" destOrd="0" parTransId="{F4308CC2-79E2-4031-B988-F68C9F08696C}" sibTransId="{068EDED1-723B-410F-8F12-21B4BEF521EB}"/>
    <dgm:cxn modelId="{C4125BC8-CD22-4001-B690-54E9782A445A}" type="presOf" srcId="{B933A70E-5E9A-4AC4-91F9-3C9C38D61279}" destId="{E6FE3E16-3B0B-4FD1-8EC0-48FE83263E67}" srcOrd="0" destOrd="0" presId="urn:microsoft.com/office/officeart/2005/8/layout/process4"/>
    <dgm:cxn modelId="{0D5ECDD2-CBFA-4AF4-A14E-5C5CE7A90674}" type="presOf" srcId="{BC0CC91D-0F9E-48B6-B95F-AEAE9FE1B33B}" destId="{612C15EC-B5B9-4D9A-B67B-BAEE6668BDF4}" srcOrd="0" destOrd="0" presId="urn:microsoft.com/office/officeart/2005/8/layout/process4"/>
    <dgm:cxn modelId="{12D2D7DD-069D-4003-9EE5-F365EAA2872C}" type="presOf" srcId="{680E91B2-99E5-4645-8E83-718408A618B3}" destId="{1436C8DD-4C25-4DD9-B70E-0AD535491DA9}" srcOrd="0" destOrd="0" presId="urn:microsoft.com/office/officeart/2005/8/layout/process4"/>
    <dgm:cxn modelId="{E3DC0EFB-E292-40CA-B1DF-817C65EF809F}" type="presOf" srcId="{152DEF24-8A12-49FF-A656-473930ABF9BE}" destId="{B29038C8-FB8D-4C0B-A770-1C8836CD8B9C}" srcOrd="0" destOrd="0" presId="urn:microsoft.com/office/officeart/2005/8/layout/process4"/>
    <dgm:cxn modelId="{D75C0EFF-1F55-4C3E-BEE4-D5F0EC63D4E4}" type="presOf" srcId="{E36445F4-E908-45BC-99AD-CA92B3C75B36}" destId="{7E442F07-A5C3-429D-8324-EE072EE70CD0}" srcOrd="0" destOrd="0" presId="urn:microsoft.com/office/officeart/2005/8/layout/process4"/>
    <dgm:cxn modelId="{597C4DC6-6F3D-4E76-BC52-D891BFBC0DE9}" type="presParOf" srcId="{E6FE3E16-3B0B-4FD1-8EC0-48FE83263E67}" destId="{DAFD7F76-52BE-4A4D-BD14-A19C4E3172C7}" srcOrd="0" destOrd="0" presId="urn:microsoft.com/office/officeart/2005/8/layout/process4"/>
    <dgm:cxn modelId="{19426ED3-1FB3-4D44-B119-369B1A1D041E}" type="presParOf" srcId="{DAFD7F76-52BE-4A4D-BD14-A19C4E3172C7}" destId="{1436C8DD-4C25-4DD9-B70E-0AD535491DA9}" srcOrd="0" destOrd="0" presId="urn:microsoft.com/office/officeart/2005/8/layout/process4"/>
    <dgm:cxn modelId="{3C7FE52B-C637-4B4E-89EA-C71AD2D20FAA}" type="presParOf" srcId="{DAFD7F76-52BE-4A4D-BD14-A19C4E3172C7}" destId="{063B7755-9629-45C9-BE5D-4A526A8448F6}" srcOrd="1" destOrd="0" presId="urn:microsoft.com/office/officeart/2005/8/layout/process4"/>
    <dgm:cxn modelId="{954612AC-0A7C-402B-BC32-265067F55C5E}" type="presParOf" srcId="{DAFD7F76-52BE-4A4D-BD14-A19C4E3172C7}" destId="{EAE4BDD6-2D96-4F9B-B7DB-18035DCB593C}" srcOrd="2" destOrd="0" presId="urn:microsoft.com/office/officeart/2005/8/layout/process4"/>
    <dgm:cxn modelId="{823E5711-4EF6-456C-95E8-8E300215B0C6}" type="presParOf" srcId="{EAE4BDD6-2D96-4F9B-B7DB-18035DCB593C}" destId="{7E442F07-A5C3-429D-8324-EE072EE70CD0}" srcOrd="0" destOrd="0" presId="urn:microsoft.com/office/officeart/2005/8/layout/process4"/>
    <dgm:cxn modelId="{FEC01851-AEC2-4C33-A7F0-8BD9D602748A}" type="presParOf" srcId="{EAE4BDD6-2D96-4F9B-B7DB-18035DCB593C}" destId="{06D988E4-5DC1-4FB9-986F-823C7F6FD1D0}" srcOrd="1" destOrd="0" presId="urn:microsoft.com/office/officeart/2005/8/layout/process4"/>
    <dgm:cxn modelId="{1235665A-E11A-4FAC-895C-08EF660E63DA}" type="presParOf" srcId="{EAE4BDD6-2D96-4F9B-B7DB-18035DCB593C}" destId="{D96EED0B-A4EE-48AE-9980-C95884FD0387}" srcOrd="2" destOrd="0" presId="urn:microsoft.com/office/officeart/2005/8/layout/process4"/>
    <dgm:cxn modelId="{49B8961F-5710-4FD6-8F72-00A43F526942}" type="presParOf" srcId="{E6FE3E16-3B0B-4FD1-8EC0-48FE83263E67}" destId="{8C05EB82-C22D-4D14-871F-842AD9AF8FE1}" srcOrd="1" destOrd="0" presId="urn:microsoft.com/office/officeart/2005/8/layout/process4"/>
    <dgm:cxn modelId="{43AC8052-A142-4B7E-8CCD-B0A083381D40}" type="presParOf" srcId="{E6FE3E16-3B0B-4FD1-8EC0-48FE83263E67}" destId="{E74D6C52-443D-4B99-8010-F20CD5187A0B}" srcOrd="2" destOrd="0" presId="urn:microsoft.com/office/officeart/2005/8/layout/process4"/>
    <dgm:cxn modelId="{78989067-C448-42F9-8267-5542688F9442}" type="presParOf" srcId="{E74D6C52-443D-4B99-8010-F20CD5187A0B}" destId="{BF860BBB-6713-4362-8790-44C3DFBB0755}" srcOrd="0" destOrd="0" presId="urn:microsoft.com/office/officeart/2005/8/layout/process4"/>
    <dgm:cxn modelId="{602C6804-80BC-43CB-9B2F-80385E8863D5}" type="presParOf" srcId="{E74D6C52-443D-4B99-8010-F20CD5187A0B}" destId="{85D09DB5-1712-461E-9EB8-6F44CFEB0F35}" srcOrd="1" destOrd="0" presId="urn:microsoft.com/office/officeart/2005/8/layout/process4"/>
    <dgm:cxn modelId="{9F7BF56C-FBDE-4D58-A619-DD5B683A6996}" type="presParOf" srcId="{E74D6C52-443D-4B99-8010-F20CD5187A0B}" destId="{FC573FF0-D2D7-4C82-939A-BB2C78C64016}" srcOrd="2" destOrd="0" presId="urn:microsoft.com/office/officeart/2005/8/layout/process4"/>
    <dgm:cxn modelId="{D5C60352-E5B2-4332-B3A2-1229B93CB61B}" type="presParOf" srcId="{FC573FF0-D2D7-4C82-939A-BB2C78C64016}" destId="{DF65ABBE-CD0A-43EA-A5FD-D3AFE371279D}" srcOrd="0" destOrd="0" presId="urn:microsoft.com/office/officeart/2005/8/layout/process4"/>
    <dgm:cxn modelId="{0E636BF1-92BB-4E4B-B4E5-AB46744BB264}" type="presParOf" srcId="{FC573FF0-D2D7-4C82-939A-BB2C78C64016}" destId="{4C8E7067-C527-468D-A310-790C6FD84089}" srcOrd="1" destOrd="0" presId="urn:microsoft.com/office/officeart/2005/8/layout/process4"/>
    <dgm:cxn modelId="{1D53B529-27E3-44FC-9E3C-EC86C0688A8F}" type="presParOf" srcId="{FC573FF0-D2D7-4C82-939A-BB2C78C64016}" destId="{612C15EC-B5B9-4D9A-B67B-BAEE6668BDF4}" srcOrd="2" destOrd="0" presId="urn:microsoft.com/office/officeart/2005/8/layout/process4"/>
    <dgm:cxn modelId="{8DFFADA0-873A-43ED-BC7B-4F550D464687}" type="presParOf" srcId="{E6FE3E16-3B0B-4FD1-8EC0-48FE83263E67}" destId="{23CEB0D4-0C19-4FD4-B053-C1659D7A370B}" srcOrd="3" destOrd="0" presId="urn:microsoft.com/office/officeart/2005/8/layout/process4"/>
    <dgm:cxn modelId="{FB6BA80F-668D-4A7B-8C1B-4333A1F29B55}" type="presParOf" srcId="{E6FE3E16-3B0B-4FD1-8EC0-48FE83263E67}" destId="{DD7F1886-EF19-4E80-83D6-BF591DE0955C}" srcOrd="4" destOrd="0" presId="urn:microsoft.com/office/officeart/2005/8/layout/process4"/>
    <dgm:cxn modelId="{39069F03-4F18-4A41-96C1-DA64D3C68230}" type="presParOf" srcId="{DD7F1886-EF19-4E80-83D6-BF591DE0955C}" destId="{B29038C8-FB8D-4C0B-A770-1C8836CD8B9C}" srcOrd="0" destOrd="0" presId="urn:microsoft.com/office/officeart/2005/8/layout/process4"/>
    <dgm:cxn modelId="{2319CBE1-91EF-4BC6-8174-3BDD62A3CFAE}" type="presParOf" srcId="{DD7F1886-EF19-4E80-83D6-BF591DE0955C}" destId="{B4F804D2-1089-44D5-B5F1-3D59422504E9}" srcOrd="1" destOrd="0" presId="urn:microsoft.com/office/officeart/2005/8/layout/process4"/>
    <dgm:cxn modelId="{880764EB-027A-454D-850E-5F96A416EAE2}" type="presParOf" srcId="{DD7F1886-EF19-4E80-83D6-BF591DE0955C}" destId="{88266B07-4F56-4134-84AF-003E6283A1AE}" srcOrd="2" destOrd="0" presId="urn:microsoft.com/office/officeart/2005/8/layout/process4"/>
    <dgm:cxn modelId="{869DF326-F315-490C-AF51-0638B642365C}" type="presParOf" srcId="{88266B07-4F56-4134-84AF-003E6283A1AE}" destId="{3EF4C247-D1B6-4A3F-A88F-8184CAE19CB9}" srcOrd="0" destOrd="0" presId="urn:microsoft.com/office/officeart/2005/8/layout/process4"/>
    <dgm:cxn modelId="{81DE594B-EBA3-4FA3-A7A6-3CFA7D9479FB}" type="presParOf" srcId="{88266B07-4F56-4134-84AF-003E6283A1AE}" destId="{FD772A9D-BC1D-4279-AB62-F323A1234FDD}" srcOrd="1" destOrd="0" presId="urn:microsoft.com/office/officeart/2005/8/layout/process4"/>
    <dgm:cxn modelId="{B051F635-2DEB-4A59-A2EA-A1823B6298A9}" type="presParOf" srcId="{88266B07-4F56-4134-84AF-003E6283A1AE}" destId="{A80EBAD9-0E86-471A-BC46-F8BBA0F09BD6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33A70E-5E9A-4AC4-91F9-3C9C38D61279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152DEF24-8A12-49FF-A656-473930ABF9BE}">
      <dgm:prSet phldrT="[Text]"/>
      <dgm:spPr/>
      <dgm:t>
        <a:bodyPr/>
        <a:lstStyle/>
        <a:p>
          <a:r>
            <a:rPr lang="en-US"/>
            <a:t>INDIVIDUO 1</a:t>
          </a:r>
          <a:endParaRPr lang="es-EC" dirty="0"/>
        </a:p>
      </dgm:t>
    </dgm:pt>
    <dgm:pt modelId="{8B5A1ED6-F3F3-432B-8828-9DE9A6F49116}" type="parTrans" cxnId="{A9849E0F-BE0D-426C-BE6E-4F33797BA0F0}">
      <dgm:prSet/>
      <dgm:spPr/>
      <dgm:t>
        <a:bodyPr/>
        <a:lstStyle/>
        <a:p>
          <a:endParaRPr lang="es-EC"/>
        </a:p>
      </dgm:t>
    </dgm:pt>
    <dgm:pt modelId="{1D14A6EF-B03E-456C-8C43-610364EEB695}" type="sibTrans" cxnId="{A9849E0F-BE0D-426C-BE6E-4F33797BA0F0}">
      <dgm:prSet/>
      <dgm:spPr/>
      <dgm:t>
        <a:bodyPr/>
        <a:lstStyle/>
        <a:p>
          <a:endParaRPr lang="es-EC"/>
        </a:p>
      </dgm:t>
    </dgm:pt>
    <dgm:pt modelId="{05616AAA-8A32-44E5-8ADF-E6877B9232C6}">
      <dgm:prSet phldrT="[Text]"/>
      <dgm:spPr/>
      <dgm:t>
        <a:bodyPr/>
        <a:lstStyle/>
        <a:p>
          <a:r>
            <a:rPr lang="es-EC" noProof="0" dirty="0"/>
            <a:t>Cr1</a:t>
          </a:r>
        </a:p>
      </dgm:t>
    </dgm:pt>
    <dgm:pt modelId="{51427B78-452E-434F-8BBA-E12F0BB18350}" type="parTrans" cxnId="{35FB3D7F-8E28-4192-965B-804021AF9FA3}">
      <dgm:prSet/>
      <dgm:spPr/>
      <dgm:t>
        <a:bodyPr/>
        <a:lstStyle/>
        <a:p>
          <a:endParaRPr lang="es-EC"/>
        </a:p>
      </dgm:t>
    </dgm:pt>
    <dgm:pt modelId="{29F551A4-F399-4AE3-B346-04D1ACB4BE0C}" type="sibTrans" cxnId="{35FB3D7F-8E28-4192-965B-804021AF9FA3}">
      <dgm:prSet/>
      <dgm:spPr/>
      <dgm:t>
        <a:bodyPr/>
        <a:lstStyle/>
        <a:p>
          <a:endParaRPr lang="es-EC"/>
        </a:p>
      </dgm:t>
    </dgm:pt>
    <dgm:pt modelId="{8ACD1AA8-26E2-41FC-8E96-BA3F8F177553}">
      <dgm:prSet phldrT="[Text]"/>
      <dgm:spPr/>
      <dgm:t>
        <a:bodyPr/>
        <a:lstStyle/>
        <a:p>
          <a:r>
            <a:rPr lang="es-EC" noProof="0" dirty="0"/>
            <a:t>Cr2</a:t>
          </a:r>
          <a:endParaRPr lang="es-EC" dirty="0"/>
        </a:p>
      </dgm:t>
    </dgm:pt>
    <dgm:pt modelId="{F4308CC2-79E2-4031-B988-F68C9F08696C}" type="parTrans" cxnId="{44946EC2-7AE9-40EB-A302-7B89AEAD7405}">
      <dgm:prSet/>
      <dgm:spPr/>
      <dgm:t>
        <a:bodyPr/>
        <a:lstStyle/>
        <a:p>
          <a:endParaRPr lang="es-EC"/>
        </a:p>
      </dgm:t>
    </dgm:pt>
    <dgm:pt modelId="{068EDED1-723B-410F-8F12-21B4BEF521EB}" type="sibTrans" cxnId="{44946EC2-7AE9-40EB-A302-7B89AEAD7405}">
      <dgm:prSet/>
      <dgm:spPr/>
      <dgm:t>
        <a:bodyPr/>
        <a:lstStyle/>
        <a:p>
          <a:endParaRPr lang="es-EC"/>
        </a:p>
      </dgm:t>
    </dgm:pt>
    <dgm:pt modelId="{680E91B2-99E5-4645-8E83-718408A618B3}">
      <dgm:prSet phldrT="[Text]"/>
      <dgm:spPr/>
      <dgm:t>
        <a:bodyPr/>
        <a:lstStyle/>
        <a:p>
          <a:r>
            <a:rPr lang="en-US" dirty="0"/>
            <a:t>INDIVIDUO  …  N</a:t>
          </a:r>
          <a:endParaRPr lang="es-EC" dirty="0"/>
        </a:p>
      </dgm:t>
    </dgm:pt>
    <dgm:pt modelId="{C1A711E8-1BDB-4429-8992-25BD961D6FCA}" type="parTrans" cxnId="{D6D4AC97-8B9F-4F22-8231-EE3DB01F932D}">
      <dgm:prSet/>
      <dgm:spPr/>
      <dgm:t>
        <a:bodyPr/>
        <a:lstStyle/>
        <a:p>
          <a:endParaRPr lang="es-EC"/>
        </a:p>
      </dgm:t>
    </dgm:pt>
    <dgm:pt modelId="{ACFBFB0F-832D-49EC-A748-33945B29CF58}" type="sibTrans" cxnId="{D6D4AC97-8B9F-4F22-8231-EE3DB01F932D}">
      <dgm:prSet/>
      <dgm:spPr/>
      <dgm:t>
        <a:bodyPr/>
        <a:lstStyle/>
        <a:p>
          <a:endParaRPr lang="es-EC"/>
        </a:p>
      </dgm:t>
    </dgm:pt>
    <dgm:pt modelId="{E36445F4-E908-45BC-99AD-CA92B3C75B36}">
      <dgm:prSet phldrT="[Text]"/>
      <dgm:spPr/>
      <dgm:t>
        <a:bodyPr/>
        <a:lstStyle/>
        <a:p>
          <a:r>
            <a:rPr lang="es-EC" noProof="0" dirty="0"/>
            <a:t>Cr1</a:t>
          </a:r>
          <a:endParaRPr lang="es-EC" dirty="0"/>
        </a:p>
      </dgm:t>
    </dgm:pt>
    <dgm:pt modelId="{35A70ADD-9DAE-4CD0-B0D1-2B22567E3255}" type="parTrans" cxnId="{A356F054-A476-47B8-BF0B-6E52B6854629}">
      <dgm:prSet/>
      <dgm:spPr/>
      <dgm:t>
        <a:bodyPr/>
        <a:lstStyle/>
        <a:p>
          <a:endParaRPr lang="es-EC"/>
        </a:p>
      </dgm:t>
    </dgm:pt>
    <dgm:pt modelId="{D5BD52C1-8494-44C6-B14B-43E60CFCCB5C}" type="sibTrans" cxnId="{A356F054-A476-47B8-BF0B-6E52B6854629}">
      <dgm:prSet/>
      <dgm:spPr/>
      <dgm:t>
        <a:bodyPr/>
        <a:lstStyle/>
        <a:p>
          <a:endParaRPr lang="es-EC"/>
        </a:p>
      </dgm:t>
    </dgm:pt>
    <dgm:pt modelId="{6C408524-04F0-4598-A782-11130470712F}">
      <dgm:prSet phldrT="[Text]"/>
      <dgm:spPr/>
      <dgm:t>
        <a:bodyPr/>
        <a:lstStyle/>
        <a:p>
          <a:r>
            <a:rPr lang="en-US" dirty="0"/>
            <a:t>Cr … 3</a:t>
          </a:r>
          <a:endParaRPr lang="es-EC" dirty="0"/>
        </a:p>
      </dgm:t>
    </dgm:pt>
    <dgm:pt modelId="{FBC68BBF-4473-4995-8CC6-8E8D70BBE6E2}" type="parTrans" cxnId="{FBDCF73A-67FD-4793-A012-2B1AE2B9B450}">
      <dgm:prSet/>
      <dgm:spPr/>
      <dgm:t>
        <a:bodyPr/>
        <a:lstStyle/>
        <a:p>
          <a:endParaRPr lang="es-EC"/>
        </a:p>
      </dgm:t>
    </dgm:pt>
    <dgm:pt modelId="{936C0BCF-11C1-43E1-92CB-550FC42D04B3}" type="sibTrans" cxnId="{FBDCF73A-67FD-4793-A012-2B1AE2B9B450}">
      <dgm:prSet/>
      <dgm:spPr/>
      <dgm:t>
        <a:bodyPr/>
        <a:lstStyle/>
        <a:p>
          <a:endParaRPr lang="es-EC"/>
        </a:p>
      </dgm:t>
    </dgm:pt>
    <dgm:pt modelId="{81B2328B-625A-42D0-A385-D7EEC15218D8}">
      <dgm:prSet phldrT="[Text]"/>
      <dgm:spPr/>
      <dgm:t>
        <a:bodyPr/>
        <a:lstStyle/>
        <a:p>
          <a:r>
            <a:rPr lang="es-EC" noProof="0" dirty="0"/>
            <a:t>Cr2</a:t>
          </a:r>
          <a:endParaRPr lang="es-EC" dirty="0"/>
        </a:p>
      </dgm:t>
    </dgm:pt>
    <dgm:pt modelId="{C0DDEA07-FFDB-4DD8-BDCA-9BC46F09F64C}" type="parTrans" cxnId="{763A4155-AA72-4B60-A1DE-46D3D11D91CC}">
      <dgm:prSet/>
      <dgm:spPr/>
      <dgm:t>
        <a:bodyPr/>
        <a:lstStyle/>
        <a:p>
          <a:endParaRPr lang="es-EC"/>
        </a:p>
      </dgm:t>
    </dgm:pt>
    <dgm:pt modelId="{3EFF1458-E5B4-44C3-ACD6-07B69F52F0B8}" type="sibTrans" cxnId="{763A4155-AA72-4B60-A1DE-46D3D11D91CC}">
      <dgm:prSet/>
      <dgm:spPr/>
      <dgm:t>
        <a:bodyPr/>
        <a:lstStyle/>
        <a:p>
          <a:endParaRPr lang="es-EC"/>
        </a:p>
      </dgm:t>
    </dgm:pt>
    <dgm:pt modelId="{F079FFDE-7206-4A2D-A163-0E85CFDDCFAC}">
      <dgm:prSet phldrT="[Text]"/>
      <dgm:spPr/>
      <dgm:t>
        <a:bodyPr/>
        <a:lstStyle/>
        <a:p>
          <a:r>
            <a:rPr lang="en-US" dirty="0"/>
            <a:t>Cr … N</a:t>
          </a:r>
          <a:endParaRPr lang="es-EC" dirty="0"/>
        </a:p>
      </dgm:t>
    </dgm:pt>
    <dgm:pt modelId="{D75F382D-6460-4BE2-A7DD-1ADC99B66D8A}" type="parTrans" cxnId="{2C76E4D2-497C-4914-8FF1-75E08B0CA526}">
      <dgm:prSet/>
      <dgm:spPr/>
      <dgm:t>
        <a:bodyPr/>
        <a:lstStyle/>
        <a:p>
          <a:endParaRPr lang="es-EC"/>
        </a:p>
      </dgm:t>
    </dgm:pt>
    <dgm:pt modelId="{228D9686-F1B6-4610-AA96-C07B7B99CA5C}" type="sibTrans" cxnId="{2C76E4D2-497C-4914-8FF1-75E08B0CA526}">
      <dgm:prSet/>
      <dgm:spPr/>
      <dgm:t>
        <a:bodyPr/>
        <a:lstStyle/>
        <a:p>
          <a:endParaRPr lang="es-EC"/>
        </a:p>
      </dgm:t>
    </dgm:pt>
    <dgm:pt modelId="{E6FE3E16-3B0B-4FD1-8EC0-48FE83263E67}" type="pres">
      <dgm:prSet presAssocID="{B933A70E-5E9A-4AC4-91F9-3C9C38D61279}" presName="Name0" presStyleCnt="0">
        <dgm:presLayoutVars>
          <dgm:dir/>
          <dgm:animLvl val="lvl"/>
          <dgm:resizeHandles val="exact"/>
        </dgm:presLayoutVars>
      </dgm:prSet>
      <dgm:spPr/>
    </dgm:pt>
    <dgm:pt modelId="{DAFD7F76-52BE-4A4D-BD14-A19C4E3172C7}" type="pres">
      <dgm:prSet presAssocID="{680E91B2-99E5-4645-8E83-718408A618B3}" presName="boxAndChildren" presStyleCnt="0"/>
      <dgm:spPr/>
    </dgm:pt>
    <dgm:pt modelId="{1436C8DD-4C25-4DD9-B70E-0AD535491DA9}" type="pres">
      <dgm:prSet presAssocID="{680E91B2-99E5-4645-8E83-718408A618B3}" presName="parentTextBox" presStyleLbl="node1" presStyleIdx="0" presStyleCnt="2"/>
      <dgm:spPr/>
    </dgm:pt>
    <dgm:pt modelId="{063B7755-9629-45C9-BE5D-4A526A8448F6}" type="pres">
      <dgm:prSet presAssocID="{680E91B2-99E5-4645-8E83-718408A618B3}" presName="entireBox" presStyleLbl="node1" presStyleIdx="0" presStyleCnt="2"/>
      <dgm:spPr/>
    </dgm:pt>
    <dgm:pt modelId="{EAE4BDD6-2D96-4F9B-B7DB-18035DCB593C}" type="pres">
      <dgm:prSet presAssocID="{680E91B2-99E5-4645-8E83-718408A618B3}" presName="descendantBox" presStyleCnt="0"/>
      <dgm:spPr/>
    </dgm:pt>
    <dgm:pt modelId="{7E442F07-A5C3-429D-8324-EE072EE70CD0}" type="pres">
      <dgm:prSet presAssocID="{E36445F4-E908-45BC-99AD-CA92B3C75B36}" presName="childTextBox" presStyleLbl="fgAccFollowNode1" presStyleIdx="0" presStyleCnt="6">
        <dgm:presLayoutVars>
          <dgm:bulletEnabled val="1"/>
        </dgm:presLayoutVars>
      </dgm:prSet>
      <dgm:spPr/>
    </dgm:pt>
    <dgm:pt modelId="{06D988E4-5DC1-4FB9-986F-823C7F6FD1D0}" type="pres">
      <dgm:prSet presAssocID="{81B2328B-625A-42D0-A385-D7EEC15218D8}" presName="childTextBox" presStyleLbl="fgAccFollowNode1" presStyleIdx="1" presStyleCnt="6">
        <dgm:presLayoutVars>
          <dgm:bulletEnabled val="1"/>
        </dgm:presLayoutVars>
      </dgm:prSet>
      <dgm:spPr/>
    </dgm:pt>
    <dgm:pt modelId="{D96EED0B-A4EE-48AE-9980-C95884FD0387}" type="pres">
      <dgm:prSet presAssocID="{F079FFDE-7206-4A2D-A163-0E85CFDDCFAC}" presName="childTextBox" presStyleLbl="fgAccFollowNode1" presStyleIdx="2" presStyleCnt="6">
        <dgm:presLayoutVars>
          <dgm:bulletEnabled val="1"/>
        </dgm:presLayoutVars>
      </dgm:prSet>
      <dgm:spPr/>
    </dgm:pt>
    <dgm:pt modelId="{23CEB0D4-0C19-4FD4-B053-C1659D7A370B}" type="pres">
      <dgm:prSet presAssocID="{1D14A6EF-B03E-456C-8C43-610364EEB695}" presName="sp" presStyleCnt="0"/>
      <dgm:spPr/>
    </dgm:pt>
    <dgm:pt modelId="{DD7F1886-EF19-4E80-83D6-BF591DE0955C}" type="pres">
      <dgm:prSet presAssocID="{152DEF24-8A12-49FF-A656-473930ABF9BE}" presName="arrowAndChildren" presStyleCnt="0"/>
      <dgm:spPr/>
    </dgm:pt>
    <dgm:pt modelId="{B29038C8-FB8D-4C0B-A770-1C8836CD8B9C}" type="pres">
      <dgm:prSet presAssocID="{152DEF24-8A12-49FF-A656-473930ABF9BE}" presName="parentTextArrow" presStyleLbl="node1" presStyleIdx="0" presStyleCnt="2"/>
      <dgm:spPr/>
    </dgm:pt>
    <dgm:pt modelId="{B4F804D2-1089-44D5-B5F1-3D59422504E9}" type="pres">
      <dgm:prSet presAssocID="{152DEF24-8A12-49FF-A656-473930ABF9BE}" presName="arrow" presStyleLbl="node1" presStyleIdx="1" presStyleCnt="2" custLinFactNeighborX="-12808" custLinFactNeighborY="-1916"/>
      <dgm:spPr/>
    </dgm:pt>
    <dgm:pt modelId="{88266B07-4F56-4134-84AF-003E6283A1AE}" type="pres">
      <dgm:prSet presAssocID="{152DEF24-8A12-49FF-A656-473930ABF9BE}" presName="descendantArrow" presStyleCnt="0"/>
      <dgm:spPr/>
    </dgm:pt>
    <dgm:pt modelId="{3EF4C247-D1B6-4A3F-A88F-8184CAE19CB9}" type="pres">
      <dgm:prSet presAssocID="{05616AAA-8A32-44E5-8ADF-E6877B9232C6}" presName="childTextArrow" presStyleLbl="fgAccFollowNode1" presStyleIdx="3" presStyleCnt="6">
        <dgm:presLayoutVars>
          <dgm:bulletEnabled val="1"/>
        </dgm:presLayoutVars>
      </dgm:prSet>
      <dgm:spPr/>
    </dgm:pt>
    <dgm:pt modelId="{FD772A9D-BC1D-4279-AB62-F323A1234FDD}" type="pres">
      <dgm:prSet presAssocID="{8ACD1AA8-26E2-41FC-8E96-BA3F8F177553}" presName="childTextArrow" presStyleLbl="fgAccFollowNode1" presStyleIdx="4" presStyleCnt="6">
        <dgm:presLayoutVars>
          <dgm:bulletEnabled val="1"/>
        </dgm:presLayoutVars>
      </dgm:prSet>
      <dgm:spPr/>
    </dgm:pt>
    <dgm:pt modelId="{A80EBAD9-0E86-471A-BC46-F8BBA0F09BD6}" type="pres">
      <dgm:prSet presAssocID="{6C408524-04F0-4598-A782-11130470712F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D80D8909-1395-4BB2-B677-223041BD17F2}" type="presOf" srcId="{680E91B2-99E5-4645-8E83-718408A618B3}" destId="{063B7755-9629-45C9-BE5D-4A526A8448F6}" srcOrd="1" destOrd="0" presId="urn:microsoft.com/office/officeart/2005/8/layout/process4"/>
    <dgm:cxn modelId="{FD14650B-F61F-4E84-A047-C65997D88082}" type="presOf" srcId="{152DEF24-8A12-49FF-A656-473930ABF9BE}" destId="{B4F804D2-1089-44D5-B5F1-3D59422504E9}" srcOrd="1" destOrd="0" presId="urn:microsoft.com/office/officeart/2005/8/layout/process4"/>
    <dgm:cxn modelId="{A9849E0F-BE0D-426C-BE6E-4F33797BA0F0}" srcId="{B933A70E-5E9A-4AC4-91F9-3C9C38D61279}" destId="{152DEF24-8A12-49FF-A656-473930ABF9BE}" srcOrd="0" destOrd="0" parTransId="{8B5A1ED6-F3F3-432B-8828-9DE9A6F49116}" sibTransId="{1D14A6EF-B03E-456C-8C43-610364EEB695}"/>
    <dgm:cxn modelId="{7005C414-FA40-40FF-BD9E-0DD1D65DCC7C}" type="presOf" srcId="{6C408524-04F0-4598-A782-11130470712F}" destId="{A80EBAD9-0E86-471A-BC46-F8BBA0F09BD6}" srcOrd="0" destOrd="0" presId="urn:microsoft.com/office/officeart/2005/8/layout/process4"/>
    <dgm:cxn modelId="{B048AB1A-7E6C-4AC3-AAE3-E8C926E4CDB2}" type="presOf" srcId="{8ACD1AA8-26E2-41FC-8E96-BA3F8F177553}" destId="{FD772A9D-BC1D-4279-AB62-F323A1234FDD}" srcOrd="0" destOrd="0" presId="urn:microsoft.com/office/officeart/2005/8/layout/process4"/>
    <dgm:cxn modelId="{C5B4C92A-5407-4955-9E38-C62DFD250BBF}" type="presOf" srcId="{05616AAA-8A32-44E5-8ADF-E6877B9232C6}" destId="{3EF4C247-D1B6-4A3F-A88F-8184CAE19CB9}" srcOrd="0" destOrd="0" presId="urn:microsoft.com/office/officeart/2005/8/layout/process4"/>
    <dgm:cxn modelId="{FBDCF73A-67FD-4793-A012-2B1AE2B9B450}" srcId="{152DEF24-8A12-49FF-A656-473930ABF9BE}" destId="{6C408524-04F0-4598-A782-11130470712F}" srcOrd="2" destOrd="0" parTransId="{FBC68BBF-4473-4995-8CC6-8E8D70BBE6E2}" sibTransId="{936C0BCF-11C1-43E1-92CB-550FC42D04B3}"/>
    <dgm:cxn modelId="{BD48AD68-2BE4-4573-AA37-E59DEF93D8AC}" type="presOf" srcId="{F079FFDE-7206-4A2D-A163-0E85CFDDCFAC}" destId="{D96EED0B-A4EE-48AE-9980-C95884FD0387}" srcOrd="0" destOrd="0" presId="urn:microsoft.com/office/officeart/2005/8/layout/process4"/>
    <dgm:cxn modelId="{A356F054-A476-47B8-BF0B-6E52B6854629}" srcId="{680E91B2-99E5-4645-8E83-718408A618B3}" destId="{E36445F4-E908-45BC-99AD-CA92B3C75B36}" srcOrd="0" destOrd="0" parTransId="{35A70ADD-9DAE-4CD0-B0D1-2B22567E3255}" sibTransId="{D5BD52C1-8494-44C6-B14B-43E60CFCCB5C}"/>
    <dgm:cxn modelId="{763A4155-AA72-4B60-A1DE-46D3D11D91CC}" srcId="{680E91B2-99E5-4645-8E83-718408A618B3}" destId="{81B2328B-625A-42D0-A385-D7EEC15218D8}" srcOrd="1" destOrd="0" parTransId="{C0DDEA07-FFDB-4DD8-BDCA-9BC46F09F64C}" sibTransId="{3EFF1458-E5B4-44C3-ACD6-07B69F52F0B8}"/>
    <dgm:cxn modelId="{35FB3D7F-8E28-4192-965B-804021AF9FA3}" srcId="{152DEF24-8A12-49FF-A656-473930ABF9BE}" destId="{05616AAA-8A32-44E5-8ADF-E6877B9232C6}" srcOrd="0" destOrd="0" parTransId="{51427B78-452E-434F-8BBA-E12F0BB18350}" sibTransId="{29F551A4-F399-4AE3-B346-04D1ACB4BE0C}"/>
    <dgm:cxn modelId="{71148F8F-E735-4640-81DE-48F2DE793CDE}" type="presOf" srcId="{81B2328B-625A-42D0-A385-D7EEC15218D8}" destId="{06D988E4-5DC1-4FB9-986F-823C7F6FD1D0}" srcOrd="0" destOrd="0" presId="urn:microsoft.com/office/officeart/2005/8/layout/process4"/>
    <dgm:cxn modelId="{D6D4AC97-8B9F-4F22-8231-EE3DB01F932D}" srcId="{B933A70E-5E9A-4AC4-91F9-3C9C38D61279}" destId="{680E91B2-99E5-4645-8E83-718408A618B3}" srcOrd="1" destOrd="0" parTransId="{C1A711E8-1BDB-4429-8992-25BD961D6FCA}" sibTransId="{ACFBFB0F-832D-49EC-A748-33945B29CF58}"/>
    <dgm:cxn modelId="{44946EC2-7AE9-40EB-A302-7B89AEAD7405}" srcId="{152DEF24-8A12-49FF-A656-473930ABF9BE}" destId="{8ACD1AA8-26E2-41FC-8E96-BA3F8F177553}" srcOrd="1" destOrd="0" parTransId="{F4308CC2-79E2-4031-B988-F68C9F08696C}" sibTransId="{068EDED1-723B-410F-8F12-21B4BEF521EB}"/>
    <dgm:cxn modelId="{C4125BC8-CD22-4001-B690-54E9782A445A}" type="presOf" srcId="{B933A70E-5E9A-4AC4-91F9-3C9C38D61279}" destId="{E6FE3E16-3B0B-4FD1-8EC0-48FE83263E67}" srcOrd="0" destOrd="0" presId="urn:microsoft.com/office/officeart/2005/8/layout/process4"/>
    <dgm:cxn modelId="{2C76E4D2-497C-4914-8FF1-75E08B0CA526}" srcId="{680E91B2-99E5-4645-8E83-718408A618B3}" destId="{F079FFDE-7206-4A2D-A163-0E85CFDDCFAC}" srcOrd="2" destOrd="0" parTransId="{D75F382D-6460-4BE2-A7DD-1ADC99B66D8A}" sibTransId="{228D9686-F1B6-4610-AA96-C07B7B99CA5C}"/>
    <dgm:cxn modelId="{12D2D7DD-069D-4003-9EE5-F365EAA2872C}" type="presOf" srcId="{680E91B2-99E5-4645-8E83-718408A618B3}" destId="{1436C8DD-4C25-4DD9-B70E-0AD535491DA9}" srcOrd="0" destOrd="0" presId="urn:microsoft.com/office/officeart/2005/8/layout/process4"/>
    <dgm:cxn modelId="{E3DC0EFB-E292-40CA-B1DF-817C65EF809F}" type="presOf" srcId="{152DEF24-8A12-49FF-A656-473930ABF9BE}" destId="{B29038C8-FB8D-4C0B-A770-1C8836CD8B9C}" srcOrd="0" destOrd="0" presId="urn:microsoft.com/office/officeart/2005/8/layout/process4"/>
    <dgm:cxn modelId="{D75C0EFF-1F55-4C3E-BEE4-D5F0EC63D4E4}" type="presOf" srcId="{E36445F4-E908-45BC-99AD-CA92B3C75B36}" destId="{7E442F07-A5C3-429D-8324-EE072EE70CD0}" srcOrd="0" destOrd="0" presId="urn:microsoft.com/office/officeart/2005/8/layout/process4"/>
    <dgm:cxn modelId="{597C4DC6-6F3D-4E76-BC52-D891BFBC0DE9}" type="presParOf" srcId="{E6FE3E16-3B0B-4FD1-8EC0-48FE83263E67}" destId="{DAFD7F76-52BE-4A4D-BD14-A19C4E3172C7}" srcOrd="0" destOrd="0" presId="urn:microsoft.com/office/officeart/2005/8/layout/process4"/>
    <dgm:cxn modelId="{19426ED3-1FB3-4D44-B119-369B1A1D041E}" type="presParOf" srcId="{DAFD7F76-52BE-4A4D-BD14-A19C4E3172C7}" destId="{1436C8DD-4C25-4DD9-B70E-0AD535491DA9}" srcOrd="0" destOrd="0" presId="urn:microsoft.com/office/officeart/2005/8/layout/process4"/>
    <dgm:cxn modelId="{3C7FE52B-C637-4B4E-89EA-C71AD2D20FAA}" type="presParOf" srcId="{DAFD7F76-52BE-4A4D-BD14-A19C4E3172C7}" destId="{063B7755-9629-45C9-BE5D-4A526A8448F6}" srcOrd="1" destOrd="0" presId="urn:microsoft.com/office/officeart/2005/8/layout/process4"/>
    <dgm:cxn modelId="{954612AC-0A7C-402B-BC32-265067F55C5E}" type="presParOf" srcId="{DAFD7F76-52BE-4A4D-BD14-A19C4E3172C7}" destId="{EAE4BDD6-2D96-4F9B-B7DB-18035DCB593C}" srcOrd="2" destOrd="0" presId="urn:microsoft.com/office/officeart/2005/8/layout/process4"/>
    <dgm:cxn modelId="{823E5711-4EF6-456C-95E8-8E300215B0C6}" type="presParOf" srcId="{EAE4BDD6-2D96-4F9B-B7DB-18035DCB593C}" destId="{7E442F07-A5C3-429D-8324-EE072EE70CD0}" srcOrd="0" destOrd="0" presId="urn:microsoft.com/office/officeart/2005/8/layout/process4"/>
    <dgm:cxn modelId="{C80C3F98-008C-4EF5-8864-1255D93C6079}" type="presParOf" srcId="{EAE4BDD6-2D96-4F9B-B7DB-18035DCB593C}" destId="{06D988E4-5DC1-4FB9-986F-823C7F6FD1D0}" srcOrd="1" destOrd="0" presId="urn:microsoft.com/office/officeart/2005/8/layout/process4"/>
    <dgm:cxn modelId="{776E9036-D981-440A-AD1C-9FE235EA96BD}" type="presParOf" srcId="{EAE4BDD6-2D96-4F9B-B7DB-18035DCB593C}" destId="{D96EED0B-A4EE-48AE-9980-C95884FD0387}" srcOrd="2" destOrd="0" presId="urn:microsoft.com/office/officeart/2005/8/layout/process4"/>
    <dgm:cxn modelId="{8DFFADA0-873A-43ED-BC7B-4F550D464687}" type="presParOf" srcId="{E6FE3E16-3B0B-4FD1-8EC0-48FE83263E67}" destId="{23CEB0D4-0C19-4FD4-B053-C1659D7A370B}" srcOrd="1" destOrd="0" presId="urn:microsoft.com/office/officeart/2005/8/layout/process4"/>
    <dgm:cxn modelId="{FB6BA80F-668D-4A7B-8C1B-4333A1F29B55}" type="presParOf" srcId="{E6FE3E16-3B0B-4FD1-8EC0-48FE83263E67}" destId="{DD7F1886-EF19-4E80-83D6-BF591DE0955C}" srcOrd="2" destOrd="0" presId="urn:microsoft.com/office/officeart/2005/8/layout/process4"/>
    <dgm:cxn modelId="{39069F03-4F18-4A41-96C1-DA64D3C68230}" type="presParOf" srcId="{DD7F1886-EF19-4E80-83D6-BF591DE0955C}" destId="{B29038C8-FB8D-4C0B-A770-1C8836CD8B9C}" srcOrd="0" destOrd="0" presId="urn:microsoft.com/office/officeart/2005/8/layout/process4"/>
    <dgm:cxn modelId="{2319CBE1-91EF-4BC6-8174-3BDD62A3CFAE}" type="presParOf" srcId="{DD7F1886-EF19-4E80-83D6-BF591DE0955C}" destId="{B4F804D2-1089-44D5-B5F1-3D59422504E9}" srcOrd="1" destOrd="0" presId="urn:microsoft.com/office/officeart/2005/8/layout/process4"/>
    <dgm:cxn modelId="{880764EB-027A-454D-850E-5F96A416EAE2}" type="presParOf" srcId="{DD7F1886-EF19-4E80-83D6-BF591DE0955C}" destId="{88266B07-4F56-4134-84AF-003E6283A1AE}" srcOrd="2" destOrd="0" presId="urn:microsoft.com/office/officeart/2005/8/layout/process4"/>
    <dgm:cxn modelId="{869DF326-F315-490C-AF51-0638B642365C}" type="presParOf" srcId="{88266B07-4F56-4134-84AF-003E6283A1AE}" destId="{3EF4C247-D1B6-4A3F-A88F-8184CAE19CB9}" srcOrd="0" destOrd="0" presId="urn:microsoft.com/office/officeart/2005/8/layout/process4"/>
    <dgm:cxn modelId="{81DE594B-EBA3-4FA3-A7A6-3CFA7D9479FB}" type="presParOf" srcId="{88266B07-4F56-4134-84AF-003E6283A1AE}" destId="{FD772A9D-BC1D-4279-AB62-F323A1234FDD}" srcOrd="1" destOrd="0" presId="urn:microsoft.com/office/officeart/2005/8/layout/process4"/>
    <dgm:cxn modelId="{F7CBDA5C-AC54-41DC-B3F8-CC17C59869D3}" type="presParOf" srcId="{88266B07-4F56-4134-84AF-003E6283A1AE}" destId="{A80EBAD9-0E86-471A-BC46-F8BBA0F09BD6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31B953-4265-4936-BA23-C31EA067F15D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B33CC7B9-F9EC-4682-92AC-914CF2960DC6}">
      <dgm:prSet phldrT="[Text]"/>
      <dgm:spPr/>
      <dgm:t>
        <a:bodyPr/>
        <a:lstStyle/>
        <a:p>
          <a:r>
            <a:rPr lang="en-US" dirty="0" err="1"/>
            <a:t>Cromosoma</a:t>
          </a:r>
          <a:endParaRPr lang="es-EC" dirty="0"/>
        </a:p>
      </dgm:t>
    </dgm:pt>
    <dgm:pt modelId="{CAE870B6-66BD-43B0-9E85-8240E4AFB8C2}" type="parTrans" cxnId="{E1596232-515A-4ABE-9151-33C67A29BE6C}">
      <dgm:prSet/>
      <dgm:spPr/>
      <dgm:t>
        <a:bodyPr/>
        <a:lstStyle/>
        <a:p>
          <a:endParaRPr lang="es-EC"/>
        </a:p>
      </dgm:t>
    </dgm:pt>
    <dgm:pt modelId="{3AD5D5BC-00AD-4E1C-A45A-BD395B615145}" type="sibTrans" cxnId="{E1596232-515A-4ABE-9151-33C67A29BE6C}">
      <dgm:prSet/>
      <dgm:spPr/>
      <dgm:t>
        <a:bodyPr/>
        <a:lstStyle/>
        <a:p>
          <a:endParaRPr lang="es-EC"/>
        </a:p>
      </dgm:t>
    </dgm:pt>
    <dgm:pt modelId="{E3516C90-7E82-4E0C-BAD5-6F44CFC05895}">
      <dgm:prSet phldrT="[Text]"/>
      <dgm:spPr/>
      <dgm:t>
        <a:bodyPr/>
        <a:lstStyle/>
        <a:p>
          <a:r>
            <a:rPr lang="en-US" dirty="0"/>
            <a:t>Gen 1</a:t>
          </a:r>
          <a:endParaRPr lang="es-EC" dirty="0"/>
        </a:p>
      </dgm:t>
    </dgm:pt>
    <dgm:pt modelId="{59761199-5035-4EBD-9880-F84CD5497C44}" type="parTrans" cxnId="{C9691B41-17E4-4835-84E9-E6DB7266A819}">
      <dgm:prSet/>
      <dgm:spPr/>
      <dgm:t>
        <a:bodyPr/>
        <a:lstStyle/>
        <a:p>
          <a:endParaRPr lang="es-EC"/>
        </a:p>
      </dgm:t>
    </dgm:pt>
    <dgm:pt modelId="{DFC6C4DC-6CC0-4E05-87B6-05EE771895EE}" type="sibTrans" cxnId="{C9691B41-17E4-4835-84E9-E6DB7266A819}">
      <dgm:prSet/>
      <dgm:spPr/>
      <dgm:t>
        <a:bodyPr/>
        <a:lstStyle/>
        <a:p>
          <a:endParaRPr lang="es-EC"/>
        </a:p>
      </dgm:t>
    </dgm:pt>
    <dgm:pt modelId="{50ABEC15-06B4-4287-B073-238368E1AEC7}">
      <dgm:prSet phldrT="[Text]"/>
      <dgm:spPr/>
      <dgm:t>
        <a:bodyPr/>
        <a:lstStyle/>
        <a:p>
          <a:r>
            <a:rPr lang="en-US" dirty="0"/>
            <a:t>Gen 2</a:t>
          </a:r>
          <a:endParaRPr lang="es-EC" dirty="0"/>
        </a:p>
      </dgm:t>
    </dgm:pt>
    <dgm:pt modelId="{EEDEDF74-B5F4-48DB-9EC8-075291FDCF70}" type="parTrans" cxnId="{460F92B4-C3AD-4664-B956-F6C5F79BD580}">
      <dgm:prSet/>
      <dgm:spPr/>
      <dgm:t>
        <a:bodyPr/>
        <a:lstStyle/>
        <a:p>
          <a:endParaRPr lang="es-EC"/>
        </a:p>
      </dgm:t>
    </dgm:pt>
    <dgm:pt modelId="{960DB046-D87D-42F9-B240-2A2C350F4619}" type="sibTrans" cxnId="{460F92B4-C3AD-4664-B956-F6C5F79BD580}">
      <dgm:prSet/>
      <dgm:spPr/>
      <dgm:t>
        <a:bodyPr/>
        <a:lstStyle/>
        <a:p>
          <a:endParaRPr lang="es-EC"/>
        </a:p>
      </dgm:t>
    </dgm:pt>
    <dgm:pt modelId="{F66EEC6B-6A89-41B4-8E04-C9A5D76C9DE6}">
      <dgm:prSet phldrT="[Text]"/>
      <dgm:spPr/>
      <dgm:t>
        <a:bodyPr/>
        <a:lstStyle/>
        <a:p>
          <a:r>
            <a:rPr lang="en-US" dirty="0"/>
            <a:t>Gen .. N</a:t>
          </a:r>
          <a:endParaRPr lang="es-EC" dirty="0"/>
        </a:p>
      </dgm:t>
    </dgm:pt>
    <dgm:pt modelId="{901C9787-4FD2-4941-8A96-F77FCFC67F9A}" type="parTrans" cxnId="{D0CA1FC8-2732-4195-866B-DC96D29EB260}">
      <dgm:prSet/>
      <dgm:spPr/>
      <dgm:t>
        <a:bodyPr/>
        <a:lstStyle/>
        <a:p>
          <a:endParaRPr lang="es-EC"/>
        </a:p>
      </dgm:t>
    </dgm:pt>
    <dgm:pt modelId="{32F385D9-2D03-4135-A87A-0CAC1EAFEC77}" type="sibTrans" cxnId="{D0CA1FC8-2732-4195-866B-DC96D29EB260}">
      <dgm:prSet/>
      <dgm:spPr/>
      <dgm:t>
        <a:bodyPr/>
        <a:lstStyle/>
        <a:p>
          <a:endParaRPr lang="es-EC"/>
        </a:p>
      </dgm:t>
    </dgm:pt>
    <dgm:pt modelId="{B485ECED-6A3A-4A6A-8C53-9A35806FFB79}" type="pres">
      <dgm:prSet presAssocID="{FA31B953-4265-4936-BA23-C31EA067F15D}" presName="composite" presStyleCnt="0">
        <dgm:presLayoutVars>
          <dgm:chMax val="1"/>
          <dgm:dir/>
          <dgm:resizeHandles val="exact"/>
        </dgm:presLayoutVars>
      </dgm:prSet>
      <dgm:spPr/>
    </dgm:pt>
    <dgm:pt modelId="{3A0E8D65-A596-415D-9CF8-F3F4FE38FC96}" type="pres">
      <dgm:prSet presAssocID="{B33CC7B9-F9EC-4682-92AC-914CF2960DC6}" presName="roof" presStyleLbl="dkBgShp" presStyleIdx="0" presStyleCnt="2"/>
      <dgm:spPr/>
    </dgm:pt>
    <dgm:pt modelId="{FE540003-6659-4E63-9BF5-5D44B3876447}" type="pres">
      <dgm:prSet presAssocID="{B33CC7B9-F9EC-4682-92AC-914CF2960DC6}" presName="pillars" presStyleCnt="0"/>
      <dgm:spPr/>
    </dgm:pt>
    <dgm:pt modelId="{BC83A10B-D810-40C3-90BD-D0DDC4CD1712}" type="pres">
      <dgm:prSet presAssocID="{B33CC7B9-F9EC-4682-92AC-914CF2960DC6}" presName="pillar1" presStyleLbl="node1" presStyleIdx="0" presStyleCnt="3" custScaleY="49801">
        <dgm:presLayoutVars>
          <dgm:bulletEnabled val="1"/>
        </dgm:presLayoutVars>
      </dgm:prSet>
      <dgm:spPr/>
    </dgm:pt>
    <dgm:pt modelId="{2421FDDE-5DB1-48FB-BAC4-9085795BD75E}" type="pres">
      <dgm:prSet presAssocID="{50ABEC15-06B4-4287-B073-238368E1AEC7}" presName="pillarX" presStyleLbl="node1" presStyleIdx="1" presStyleCnt="3" custScaleY="49801">
        <dgm:presLayoutVars>
          <dgm:bulletEnabled val="1"/>
        </dgm:presLayoutVars>
      </dgm:prSet>
      <dgm:spPr/>
    </dgm:pt>
    <dgm:pt modelId="{F0DA1E8D-92EF-45E5-AD54-10FA9516910B}" type="pres">
      <dgm:prSet presAssocID="{F66EEC6B-6A89-41B4-8E04-C9A5D76C9DE6}" presName="pillarX" presStyleLbl="node1" presStyleIdx="2" presStyleCnt="3" custScaleY="49801">
        <dgm:presLayoutVars>
          <dgm:bulletEnabled val="1"/>
        </dgm:presLayoutVars>
      </dgm:prSet>
      <dgm:spPr/>
    </dgm:pt>
    <dgm:pt modelId="{67D8EC7E-C089-43D7-922A-B5C242397794}" type="pres">
      <dgm:prSet presAssocID="{B33CC7B9-F9EC-4682-92AC-914CF2960DC6}" presName="base" presStyleLbl="dkBgShp" presStyleIdx="1" presStyleCnt="2"/>
      <dgm:spPr/>
    </dgm:pt>
  </dgm:ptLst>
  <dgm:cxnLst>
    <dgm:cxn modelId="{E0746301-2F8A-43B4-98F7-4D2E88C8E763}" type="presOf" srcId="{E3516C90-7E82-4E0C-BAD5-6F44CFC05895}" destId="{BC83A10B-D810-40C3-90BD-D0DDC4CD1712}" srcOrd="0" destOrd="0" presId="urn:microsoft.com/office/officeart/2005/8/layout/hList3"/>
    <dgm:cxn modelId="{B8B81712-29B8-46FF-9FC7-538DC97D2566}" type="presOf" srcId="{FA31B953-4265-4936-BA23-C31EA067F15D}" destId="{B485ECED-6A3A-4A6A-8C53-9A35806FFB79}" srcOrd="0" destOrd="0" presId="urn:microsoft.com/office/officeart/2005/8/layout/hList3"/>
    <dgm:cxn modelId="{E1596232-515A-4ABE-9151-33C67A29BE6C}" srcId="{FA31B953-4265-4936-BA23-C31EA067F15D}" destId="{B33CC7B9-F9EC-4682-92AC-914CF2960DC6}" srcOrd="0" destOrd="0" parTransId="{CAE870B6-66BD-43B0-9E85-8240E4AFB8C2}" sibTransId="{3AD5D5BC-00AD-4E1C-A45A-BD395B615145}"/>
    <dgm:cxn modelId="{C9691B41-17E4-4835-84E9-E6DB7266A819}" srcId="{B33CC7B9-F9EC-4682-92AC-914CF2960DC6}" destId="{E3516C90-7E82-4E0C-BAD5-6F44CFC05895}" srcOrd="0" destOrd="0" parTransId="{59761199-5035-4EBD-9880-F84CD5497C44}" sibTransId="{DFC6C4DC-6CC0-4E05-87B6-05EE771895EE}"/>
    <dgm:cxn modelId="{4452C647-9F25-4DBD-A19B-CB541B0506AA}" type="presOf" srcId="{50ABEC15-06B4-4287-B073-238368E1AEC7}" destId="{2421FDDE-5DB1-48FB-BAC4-9085795BD75E}" srcOrd="0" destOrd="0" presId="urn:microsoft.com/office/officeart/2005/8/layout/hList3"/>
    <dgm:cxn modelId="{3A231684-D088-4923-9120-79F2BAADDE6D}" type="presOf" srcId="{F66EEC6B-6A89-41B4-8E04-C9A5D76C9DE6}" destId="{F0DA1E8D-92EF-45E5-AD54-10FA9516910B}" srcOrd="0" destOrd="0" presId="urn:microsoft.com/office/officeart/2005/8/layout/hList3"/>
    <dgm:cxn modelId="{39D4DB9F-97FF-4D40-B4A1-170AC99BCF7F}" type="presOf" srcId="{B33CC7B9-F9EC-4682-92AC-914CF2960DC6}" destId="{3A0E8D65-A596-415D-9CF8-F3F4FE38FC96}" srcOrd="0" destOrd="0" presId="urn:microsoft.com/office/officeart/2005/8/layout/hList3"/>
    <dgm:cxn modelId="{460F92B4-C3AD-4664-B956-F6C5F79BD580}" srcId="{B33CC7B9-F9EC-4682-92AC-914CF2960DC6}" destId="{50ABEC15-06B4-4287-B073-238368E1AEC7}" srcOrd="1" destOrd="0" parTransId="{EEDEDF74-B5F4-48DB-9EC8-075291FDCF70}" sibTransId="{960DB046-D87D-42F9-B240-2A2C350F4619}"/>
    <dgm:cxn modelId="{D0CA1FC8-2732-4195-866B-DC96D29EB260}" srcId="{B33CC7B9-F9EC-4682-92AC-914CF2960DC6}" destId="{F66EEC6B-6A89-41B4-8E04-C9A5D76C9DE6}" srcOrd="2" destOrd="0" parTransId="{901C9787-4FD2-4941-8A96-F77FCFC67F9A}" sibTransId="{32F385D9-2D03-4135-A87A-0CAC1EAFEC77}"/>
    <dgm:cxn modelId="{6E61216B-C575-4EB1-B300-EE6B439B6CD0}" type="presParOf" srcId="{B485ECED-6A3A-4A6A-8C53-9A35806FFB79}" destId="{3A0E8D65-A596-415D-9CF8-F3F4FE38FC96}" srcOrd="0" destOrd="0" presId="urn:microsoft.com/office/officeart/2005/8/layout/hList3"/>
    <dgm:cxn modelId="{0FEA64B5-D96B-4808-903A-CF3DE69AF14B}" type="presParOf" srcId="{B485ECED-6A3A-4A6A-8C53-9A35806FFB79}" destId="{FE540003-6659-4E63-9BF5-5D44B3876447}" srcOrd="1" destOrd="0" presId="urn:microsoft.com/office/officeart/2005/8/layout/hList3"/>
    <dgm:cxn modelId="{EBF9B701-A496-4C9F-BB64-DE9CAC20524B}" type="presParOf" srcId="{FE540003-6659-4E63-9BF5-5D44B3876447}" destId="{BC83A10B-D810-40C3-90BD-D0DDC4CD1712}" srcOrd="0" destOrd="0" presId="urn:microsoft.com/office/officeart/2005/8/layout/hList3"/>
    <dgm:cxn modelId="{FCB01E49-B6A2-4D6C-A5F2-E94CBB83CB2C}" type="presParOf" srcId="{FE540003-6659-4E63-9BF5-5D44B3876447}" destId="{2421FDDE-5DB1-48FB-BAC4-9085795BD75E}" srcOrd="1" destOrd="0" presId="urn:microsoft.com/office/officeart/2005/8/layout/hList3"/>
    <dgm:cxn modelId="{D92DD0C2-D192-4973-9BCD-5C8D439B224A}" type="presParOf" srcId="{FE540003-6659-4E63-9BF5-5D44B3876447}" destId="{F0DA1E8D-92EF-45E5-AD54-10FA9516910B}" srcOrd="2" destOrd="0" presId="urn:microsoft.com/office/officeart/2005/8/layout/hList3"/>
    <dgm:cxn modelId="{0BB4BC1B-DF38-4D97-8435-EF918B930979}" type="presParOf" srcId="{B485ECED-6A3A-4A6A-8C53-9A35806FFB79}" destId="{67D8EC7E-C089-43D7-922A-B5C242397794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B7755-9629-45C9-BE5D-4A526A8448F6}">
      <dsp:nvSpPr>
        <dsp:cNvPr id="0" name=""/>
        <dsp:cNvSpPr/>
      </dsp:nvSpPr>
      <dsp:spPr>
        <a:xfrm>
          <a:off x="0" y="1949188"/>
          <a:ext cx="3286295" cy="639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INDIVIDUO  …  N</a:t>
          </a:r>
          <a:endParaRPr lang="es-EC" sz="1200" kern="1200" dirty="0"/>
        </a:p>
      </dsp:txBody>
      <dsp:txXfrm>
        <a:off x="0" y="1949188"/>
        <a:ext cx="3286295" cy="345474"/>
      </dsp:txXfrm>
    </dsp:sp>
    <dsp:sp modelId="{7E442F07-A5C3-429D-8324-EE072EE70CD0}">
      <dsp:nvSpPr>
        <dsp:cNvPr id="0" name=""/>
        <dsp:cNvSpPr/>
      </dsp:nvSpPr>
      <dsp:spPr>
        <a:xfrm>
          <a:off x="1604" y="2281867"/>
          <a:ext cx="1094361" cy="2942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700" kern="1200" noProof="0"/>
            <a:t>Cr1</a:t>
          </a:r>
          <a:endParaRPr lang="es-EC" sz="1700" kern="1200" dirty="0"/>
        </a:p>
      </dsp:txBody>
      <dsp:txXfrm>
        <a:off x="1604" y="2281867"/>
        <a:ext cx="1094361" cy="294292"/>
      </dsp:txXfrm>
    </dsp:sp>
    <dsp:sp modelId="{06D988E4-5DC1-4FB9-986F-823C7F6FD1D0}">
      <dsp:nvSpPr>
        <dsp:cNvPr id="0" name=""/>
        <dsp:cNvSpPr/>
      </dsp:nvSpPr>
      <dsp:spPr>
        <a:xfrm>
          <a:off x="1095966" y="2281867"/>
          <a:ext cx="1094361" cy="2942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700" kern="1200" noProof="0" dirty="0"/>
            <a:t>Cr2</a:t>
          </a:r>
          <a:endParaRPr lang="es-EC" sz="1700" kern="1200" dirty="0"/>
        </a:p>
      </dsp:txBody>
      <dsp:txXfrm>
        <a:off x="1095966" y="2281867"/>
        <a:ext cx="1094361" cy="294292"/>
      </dsp:txXfrm>
    </dsp:sp>
    <dsp:sp modelId="{D96EED0B-A4EE-48AE-9980-C95884FD0387}">
      <dsp:nvSpPr>
        <dsp:cNvPr id="0" name=""/>
        <dsp:cNvSpPr/>
      </dsp:nvSpPr>
      <dsp:spPr>
        <a:xfrm>
          <a:off x="2190328" y="2281867"/>
          <a:ext cx="1094361" cy="2942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 … N</a:t>
          </a:r>
          <a:endParaRPr lang="es-EC" sz="1700" kern="1200" dirty="0"/>
        </a:p>
      </dsp:txBody>
      <dsp:txXfrm>
        <a:off x="2190328" y="2281867"/>
        <a:ext cx="1094361" cy="294292"/>
      </dsp:txXfrm>
    </dsp:sp>
    <dsp:sp modelId="{85D09DB5-1712-461E-9EB8-6F44CFEB0F35}">
      <dsp:nvSpPr>
        <dsp:cNvPr id="0" name=""/>
        <dsp:cNvSpPr/>
      </dsp:nvSpPr>
      <dsp:spPr>
        <a:xfrm rot="10800000">
          <a:off x="0" y="974823"/>
          <a:ext cx="3286295" cy="98396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INDIVIDUO 2</a:t>
          </a:r>
          <a:endParaRPr lang="es-EC" sz="1200" kern="1200" dirty="0"/>
        </a:p>
      </dsp:txBody>
      <dsp:txXfrm rot="-10800000">
        <a:off x="0" y="974823"/>
        <a:ext cx="3286295" cy="345370"/>
      </dsp:txXfrm>
    </dsp:sp>
    <dsp:sp modelId="{DF65ABBE-CD0A-43EA-A5FD-D3AFE371279D}">
      <dsp:nvSpPr>
        <dsp:cNvPr id="0" name=""/>
        <dsp:cNvSpPr/>
      </dsp:nvSpPr>
      <dsp:spPr>
        <a:xfrm>
          <a:off x="1604" y="1320194"/>
          <a:ext cx="1094361" cy="294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700" kern="1200" noProof="0"/>
            <a:t>Cr1</a:t>
          </a:r>
          <a:endParaRPr lang="es-EC" sz="1700" kern="1200" dirty="0"/>
        </a:p>
      </dsp:txBody>
      <dsp:txXfrm>
        <a:off x="1604" y="1320194"/>
        <a:ext cx="1094361" cy="294204"/>
      </dsp:txXfrm>
    </dsp:sp>
    <dsp:sp modelId="{4C8E7067-C527-468D-A310-790C6FD84089}">
      <dsp:nvSpPr>
        <dsp:cNvPr id="0" name=""/>
        <dsp:cNvSpPr/>
      </dsp:nvSpPr>
      <dsp:spPr>
        <a:xfrm>
          <a:off x="1095966" y="1320194"/>
          <a:ext cx="1094361" cy="294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700" kern="1200" noProof="0" dirty="0"/>
            <a:t>Cr2</a:t>
          </a:r>
          <a:endParaRPr lang="es-EC" sz="1700" kern="1200" dirty="0"/>
        </a:p>
      </dsp:txBody>
      <dsp:txXfrm>
        <a:off x="1095966" y="1320194"/>
        <a:ext cx="1094361" cy="294204"/>
      </dsp:txXfrm>
    </dsp:sp>
    <dsp:sp modelId="{612C15EC-B5B9-4D9A-B67B-BAEE6668BDF4}">
      <dsp:nvSpPr>
        <dsp:cNvPr id="0" name=""/>
        <dsp:cNvSpPr/>
      </dsp:nvSpPr>
      <dsp:spPr>
        <a:xfrm>
          <a:off x="2190328" y="1320194"/>
          <a:ext cx="1094361" cy="294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 … N</a:t>
          </a:r>
          <a:endParaRPr lang="es-EC" sz="1700" kern="1200" dirty="0"/>
        </a:p>
      </dsp:txBody>
      <dsp:txXfrm>
        <a:off x="2190328" y="1320194"/>
        <a:ext cx="1094361" cy="294204"/>
      </dsp:txXfrm>
    </dsp:sp>
    <dsp:sp modelId="{B4F804D2-1089-44D5-B5F1-3D59422504E9}">
      <dsp:nvSpPr>
        <dsp:cNvPr id="0" name=""/>
        <dsp:cNvSpPr/>
      </dsp:nvSpPr>
      <dsp:spPr>
        <a:xfrm rot="10800000">
          <a:off x="0" y="0"/>
          <a:ext cx="3286295" cy="98396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INDIVIDUO 1 (Posible solucion)</a:t>
          </a:r>
          <a:endParaRPr lang="es-EC" sz="1200" kern="1200" dirty="0"/>
        </a:p>
      </dsp:txBody>
      <dsp:txXfrm rot="-10800000">
        <a:off x="0" y="0"/>
        <a:ext cx="3286295" cy="345370"/>
      </dsp:txXfrm>
    </dsp:sp>
    <dsp:sp modelId="{3EF4C247-D1B6-4A3F-A88F-8184CAE19CB9}">
      <dsp:nvSpPr>
        <dsp:cNvPr id="0" name=""/>
        <dsp:cNvSpPr/>
      </dsp:nvSpPr>
      <dsp:spPr>
        <a:xfrm>
          <a:off x="1604" y="345828"/>
          <a:ext cx="1094361" cy="294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700" kern="1200" noProof="0"/>
            <a:t>Cr1</a:t>
          </a:r>
          <a:endParaRPr lang="es-EC" sz="1700" kern="1200" noProof="0" dirty="0"/>
        </a:p>
      </dsp:txBody>
      <dsp:txXfrm>
        <a:off x="1604" y="345828"/>
        <a:ext cx="1094361" cy="294204"/>
      </dsp:txXfrm>
    </dsp:sp>
    <dsp:sp modelId="{FD772A9D-BC1D-4279-AB62-F323A1234FDD}">
      <dsp:nvSpPr>
        <dsp:cNvPr id="0" name=""/>
        <dsp:cNvSpPr/>
      </dsp:nvSpPr>
      <dsp:spPr>
        <a:xfrm>
          <a:off x="1095966" y="345828"/>
          <a:ext cx="1094361" cy="294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700" kern="1200" noProof="0"/>
            <a:t>Cr2</a:t>
          </a:r>
          <a:endParaRPr lang="es-EC" sz="1700" kern="1200" dirty="0"/>
        </a:p>
      </dsp:txBody>
      <dsp:txXfrm>
        <a:off x="1095966" y="345828"/>
        <a:ext cx="1094361" cy="294204"/>
      </dsp:txXfrm>
    </dsp:sp>
    <dsp:sp modelId="{A80EBAD9-0E86-471A-BC46-F8BBA0F09BD6}">
      <dsp:nvSpPr>
        <dsp:cNvPr id="0" name=""/>
        <dsp:cNvSpPr/>
      </dsp:nvSpPr>
      <dsp:spPr>
        <a:xfrm>
          <a:off x="2190328" y="345828"/>
          <a:ext cx="1094361" cy="294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 … 3</a:t>
          </a:r>
          <a:endParaRPr lang="es-EC" sz="1700" kern="1200" dirty="0"/>
        </a:p>
      </dsp:txBody>
      <dsp:txXfrm>
        <a:off x="2190328" y="345828"/>
        <a:ext cx="1094361" cy="2942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B7755-9629-45C9-BE5D-4A526A8448F6}">
      <dsp:nvSpPr>
        <dsp:cNvPr id="0" name=""/>
        <dsp:cNvSpPr/>
      </dsp:nvSpPr>
      <dsp:spPr>
        <a:xfrm>
          <a:off x="0" y="1610614"/>
          <a:ext cx="3177326" cy="1056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INDIVIDUO  …  N</a:t>
          </a:r>
          <a:endParaRPr lang="es-EC" sz="2000" kern="1200" dirty="0"/>
        </a:p>
      </dsp:txBody>
      <dsp:txXfrm>
        <a:off x="0" y="1610614"/>
        <a:ext cx="3177326" cy="570638"/>
      </dsp:txXfrm>
    </dsp:sp>
    <dsp:sp modelId="{7E442F07-A5C3-429D-8324-EE072EE70CD0}">
      <dsp:nvSpPr>
        <dsp:cNvPr id="0" name=""/>
        <dsp:cNvSpPr/>
      </dsp:nvSpPr>
      <dsp:spPr>
        <a:xfrm>
          <a:off x="1551" y="2160117"/>
          <a:ext cx="1058074" cy="486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100" kern="1200" noProof="0" dirty="0"/>
            <a:t>Cr1</a:t>
          </a:r>
          <a:endParaRPr lang="es-EC" sz="2100" kern="1200" dirty="0"/>
        </a:p>
      </dsp:txBody>
      <dsp:txXfrm>
        <a:off x="1551" y="2160117"/>
        <a:ext cx="1058074" cy="486099"/>
      </dsp:txXfrm>
    </dsp:sp>
    <dsp:sp modelId="{06D988E4-5DC1-4FB9-986F-823C7F6FD1D0}">
      <dsp:nvSpPr>
        <dsp:cNvPr id="0" name=""/>
        <dsp:cNvSpPr/>
      </dsp:nvSpPr>
      <dsp:spPr>
        <a:xfrm>
          <a:off x="1059625" y="2160117"/>
          <a:ext cx="1058074" cy="486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100" kern="1200" noProof="0" dirty="0"/>
            <a:t>Cr2</a:t>
          </a:r>
          <a:endParaRPr lang="es-EC" sz="2100" kern="1200" dirty="0"/>
        </a:p>
      </dsp:txBody>
      <dsp:txXfrm>
        <a:off x="1059625" y="2160117"/>
        <a:ext cx="1058074" cy="486099"/>
      </dsp:txXfrm>
    </dsp:sp>
    <dsp:sp modelId="{D96EED0B-A4EE-48AE-9980-C95884FD0387}">
      <dsp:nvSpPr>
        <dsp:cNvPr id="0" name=""/>
        <dsp:cNvSpPr/>
      </dsp:nvSpPr>
      <dsp:spPr>
        <a:xfrm>
          <a:off x="2117700" y="2160117"/>
          <a:ext cx="1058074" cy="486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 … N</a:t>
          </a:r>
          <a:endParaRPr lang="es-EC" sz="2100" kern="1200" dirty="0"/>
        </a:p>
      </dsp:txBody>
      <dsp:txXfrm>
        <a:off x="2117700" y="2160117"/>
        <a:ext cx="1058074" cy="486099"/>
      </dsp:txXfrm>
    </dsp:sp>
    <dsp:sp modelId="{B4F804D2-1089-44D5-B5F1-3D59422504E9}">
      <dsp:nvSpPr>
        <dsp:cNvPr id="0" name=""/>
        <dsp:cNvSpPr/>
      </dsp:nvSpPr>
      <dsp:spPr>
        <a:xfrm rot="10800000">
          <a:off x="0" y="0"/>
          <a:ext cx="3177326" cy="162526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INDIVIDUO 1</a:t>
          </a:r>
          <a:endParaRPr lang="es-EC" sz="2000" kern="1200" dirty="0"/>
        </a:p>
      </dsp:txBody>
      <dsp:txXfrm rot="-10800000">
        <a:off x="0" y="0"/>
        <a:ext cx="3177326" cy="570466"/>
      </dsp:txXfrm>
    </dsp:sp>
    <dsp:sp modelId="{3EF4C247-D1B6-4A3F-A88F-8184CAE19CB9}">
      <dsp:nvSpPr>
        <dsp:cNvPr id="0" name=""/>
        <dsp:cNvSpPr/>
      </dsp:nvSpPr>
      <dsp:spPr>
        <a:xfrm>
          <a:off x="1551" y="571670"/>
          <a:ext cx="1058074" cy="4859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100" kern="1200" noProof="0" dirty="0"/>
            <a:t>Cr1</a:t>
          </a:r>
        </a:p>
      </dsp:txBody>
      <dsp:txXfrm>
        <a:off x="1551" y="571670"/>
        <a:ext cx="1058074" cy="485953"/>
      </dsp:txXfrm>
    </dsp:sp>
    <dsp:sp modelId="{FD772A9D-BC1D-4279-AB62-F323A1234FDD}">
      <dsp:nvSpPr>
        <dsp:cNvPr id="0" name=""/>
        <dsp:cNvSpPr/>
      </dsp:nvSpPr>
      <dsp:spPr>
        <a:xfrm>
          <a:off x="1059625" y="571670"/>
          <a:ext cx="1058074" cy="4859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100" kern="1200" noProof="0" dirty="0"/>
            <a:t>Cr2</a:t>
          </a:r>
          <a:endParaRPr lang="es-EC" sz="2100" kern="1200" dirty="0"/>
        </a:p>
      </dsp:txBody>
      <dsp:txXfrm>
        <a:off x="1059625" y="571670"/>
        <a:ext cx="1058074" cy="485953"/>
      </dsp:txXfrm>
    </dsp:sp>
    <dsp:sp modelId="{A80EBAD9-0E86-471A-BC46-F8BBA0F09BD6}">
      <dsp:nvSpPr>
        <dsp:cNvPr id="0" name=""/>
        <dsp:cNvSpPr/>
      </dsp:nvSpPr>
      <dsp:spPr>
        <a:xfrm>
          <a:off x="2117700" y="571670"/>
          <a:ext cx="1058074" cy="4859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 … 3</a:t>
          </a:r>
          <a:endParaRPr lang="es-EC" sz="2100" kern="1200" dirty="0"/>
        </a:p>
      </dsp:txBody>
      <dsp:txXfrm>
        <a:off x="2117700" y="571670"/>
        <a:ext cx="1058074" cy="485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E8D65-A596-415D-9CF8-F3F4FE38FC96}">
      <dsp:nvSpPr>
        <dsp:cNvPr id="0" name=""/>
        <dsp:cNvSpPr/>
      </dsp:nvSpPr>
      <dsp:spPr>
        <a:xfrm>
          <a:off x="0" y="0"/>
          <a:ext cx="5946766" cy="51750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Cromosoma</a:t>
          </a:r>
          <a:endParaRPr lang="es-EC" sz="2300" kern="1200" dirty="0"/>
        </a:p>
      </dsp:txBody>
      <dsp:txXfrm>
        <a:off x="0" y="0"/>
        <a:ext cx="5946766" cy="517506"/>
      </dsp:txXfrm>
    </dsp:sp>
    <dsp:sp modelId="{BC83A10B-D810-40C3-90BD-D0DDC4CD1712}">
      <dsp:nvSpPr>
        <dsp:cNvPr id="0" name=""/>
        <dsp:cNvSpPr/>
      </dsp:nvSpPr>
      <dsp:spPr>
        <a:xfrm>
          <a:off x="2903" y="790279"/>
          <a:ext cx="1980319" cy="541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Gen 1</a:t>
          </a:r>
          <a:endParaRPr lang="es-EC" sz="2500" kern="1200" dirty="0"/>
        </a:p>
      </dsp:txBody>
      <dsp:txXfrm>
        <a:off x="2903" y="790279"/>
        <a:ext cx="1980319" cy="541219"/>
      </dsp:txXfrm>
    </dsp:sp>
    <dsp:sp modelId="{2421FDDE-5DB1-48FB-BAC4-9085795BD75E}">
      <dsp:nvSpPr>
        <dsp:cNvPr id="0" name=""/>
        <dsp:cNvSpPr/>
      </dsp:nvSpPr>
      <dsp:spPr>
        <a:xfrm>
          <a:off x="1983223" y="790279"/>
          <a:ext cx="1980319" cy="541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Gen 2</a:t>
          </a:r>
          <a:endParaRPr lang="es-EC" sz="2500" kern="1200" dirty="0"/>
        </a:p>
      </dsp:txBody>
      <dsp:txXfrm>
        <a:off x="1983223" y="790279"/>
        <a:ext cx="1980319" cy="541219"/>
      </dsp:txXfrm>
    </dsp:sp>
    <dsp:sp modelId="{F0DA1E8D-92EF-45E5-AD54-10FA9516910B}">
      <dsp:nvSpPr>
        <dsp:cNvPr id="0" name=""/>
        <dsp:cNvSpPr/>
      </dsp:nvSpPr>
      <dsp:spPr>
        <a:xfrm>
          <a:off x="3963542" y="790279"/>
          <a:ext cx="1980319" cy="541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Gen .. N</a:t>
          </a:r>
          <a:endParaRPr lang="es-EC" sz="2500" kern="1200" dirty="0"/>
        </a:p>
      </dsp:txBody>
      <dsp:txXfrm>
        <a:off x="3963542" y="790279"/>
        <a:ext cx="1980319" cy="541219"/>
      </dsp:txXfrm>
    </dsp:sp>
    <dsp:sp modelId="{67D8EC7E-C089-43D7-922A-B5C242397794}">
      <dsp:nvSpPr>
        <dsp:cNvPr id="0" name=""/>
        <dsp:cNvSpPr/>
      </dsp:nvSpPr>
      <dsp:spPr>
        <a:xfrm>
          <a:off x="0" y="1604271"/>
          <a:ext cx="5946766" cy="12075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C4099-6BC5-4F75-AE7D-19A9523D2F69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C6BE8-EB30-4211-83E0-C7BEEBEF86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0516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395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576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6BE8-EB30-4211-83E0-C7BEEBEF865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453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finalidad fundamental de la distribución en planta consiste en organizar estos elementos de manera que asegure la fluidez del flujo del trabajo, materiales, personas e información a través del sistema productivo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6BE8-EB30-4211-83E0-C7BEEBEF865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042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finalidad fundamental de la distribución en planta consiste en organizar estos elementos de manera que asegure la fluidez del flujo del trabajo, materiales, personas e información a través del sistema productivo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6BE8-EB30-4211-83E0-C7BEEBEF865C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67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6BE8-EB30-4211-83E0-C7BEEBEF865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902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6BE8-EB30-4211-83E0-C7BEEBEF865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7134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finalidad fundamental de la distribución en planta consiste en organizar estos elementos de manera que asegure la fluidez del flujo del trabajo, materiales, personas e información a través del sistema productivo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6BE8-EB30-4211-83E0-C7BEEBEF865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502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finalidad fundamental de la distribución en planta consiste en organizar estos elementos de manera que asegure la fluidez del flujo del trabajo, materiales, personas e información a través del sistema productivo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6BE8-EB30-4211-83E0-C7BEEBEF865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495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Individuos</a:t>
            </a:r>
            <a:r>
              <a:rPr lang="en-US" dirty="0"/>
              <a:t> que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caracteristicas</a:t>
            </a:r>
            <a:r>
              <a:rPr lang="en-US" dirty="0"/>
              <a:t> mas favorable al medio se </a:t>
            </a:r>
            <a:r>
              <a:rPr lang="en-US" dirty="0" err="1"/>
              <a:t>mantienen</a:t>
            </a:r>
            <a:r>
              <a:rPr lang="en-US" dirty="0"/>
              <a:t> y los que no se </a:t>
            </a:r>
            <a:r>
              <a:rPr lang="en-US" dirty="0" err="1"/>
              <a:t>adaptan</a:t>
            </a:r>
            <a:r>
              <a:rPr lang="en-US" dirty="0"/>
              <a:t> no</a:t>
            </a:r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6BE8-EB30-4211-83E0-C7BEEBEF865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5191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finalidad fundamental de la distribución en planta consiste en organizar estos elementos de manera que asegure la fluidez del flujo del trabajo, materiales, personas e información a través del sistema productivo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6BE8-EB30-4211-83E0-C7BEEBEF865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377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finalidad fundamental de la distribución en planta consiste en organizar estos elementos de manera que asegure la fluidez del flujo del trabajo, materiales, personas e información a través del sistema productivo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6BE8-EB30-4211-83E0-C7BEEBEF865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6724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finalidad fundamental de la distribución en planta consiste en organizar estos elementos de manera que asegure la fluidez del flujo del trabajo, materiales, personas e información a través del sistema productivo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6BE8-EB30-4211-83E0-C7BEEBEF865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318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finalidad fundamental de la distribución en planta consiste en organizar estos elementos de manera que asegure la fluidez del flujo del trabajo, materiales, personas e información a través del sistema productivo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6BE8-EB30-4211-83E0-C7BEEBEF865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673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finalidad fundamental de la distribución en planta consiste en organizar estos elementos de manera que asegure la fluidez del flujo del trabajo, materiales, personas e información a través del sistema productivo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6BE8-EB30-4211-83E0-C7BEEBEF865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41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B114-28D2-4944-8420-F5D9CEDCF551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D486-75AD-4B80-88FC-38B49CFE4A21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45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B114-28D2-4944-8420-F5D9CEDCF551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D486-75AD-4B80-88FC-38B49CFE4A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166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B114-28D2-4944-8420-F5D9CEDCF551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D486-75AD-4B80-88FC-38B49CFE4A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29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B114-28D2-4944-8420-F5D9CEDCF551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D486-75AD-4B80-88FC-38B49CFE4A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64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B114-28D2-4944-8420-F5D9CEDCF551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D486-75AD-4B80-88FC-38B49CFE4A21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65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B114-28D2-4944-8420-F5D9CEDCF551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D486-75AD-4B80-88FC-38B49CFE4A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4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B114-28D2-4944-8420-F5D9CEDCF551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D486-75AD-4B80-88FC-38B49CFE4A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64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B114-28D2-4944-8420-F5D9CEDCF551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D486-75AD-4B80-88FC-38B49CFE4A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83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B114-28D2-4944-8420-F5D9CEDCF551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D486-75AD-4B80-88FC-38B49CFE4A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06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7DEB114-28D2-4944-8420-F5D9CEDCF551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04D486-75AD-4B80-88FC-38B49CFE4A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04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B114-28D2-4944-8420-F5D9CEDCF551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D486-75AD-4B80-88FC-38B49CFE4A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88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DEB114-28D2-4944-8420-F5D9CEDCF551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04D486-75AD-4B80-88FC-38B49CFE4A21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97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gif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709E9-467F-479A-9C6E-75E78944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492" y="2192700"/>
            <a:ext cx="7222737" cy="2029804"/>
          </a:xfrm>
        </p:spPr>
        <p:txBody>
          <a:bodyPr>
            <a:noAutofit/>
          </a:bodyPr>
          <a:lstStyle/>
          <a:p>
            <a:pPr algn="ctr"/>
            <a:r>
              <a:rPr lang="es-ES" sz="4500" b="1" dirty="0">
                <a:latin typeface="Arial" panose="020B0604020202020204" pitchFamily="34" charset="0"/>
                <a:cs typeface="Arial" panose="020B0604020202020204" pitchFamily="34" charset="0"/>
              </a:rPr>
              <a:t>Planificador de una Tarea Productiva con Algoritmos Genéticos</a:t>
            </a:r>
            <a:br>
              <a:rPr lang="es-E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41712B-1EB9-4800-85CA-3CE0E3C08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151" y="4657898"/>
            <a:ext cx="7931020" cy="1247310"/>
          </a:xfrm>
        </p:spPr>
        <p:txBody>
          <a:bodyPr>
            <a:normAutofit fontScale="62500" lnSpcReduction="20000"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Alexander Bermeo   		PROFESOR: Bernardo MORCEGO</a:t>
            </a:r>
          </a:p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Diego Lascano</a:t>
            </a:r>
          </a:p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Diego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mosquera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Marco bravo</a:t>
            </a:r>
          </a:p>
          <a:p>
            <a:endParaRPr lang="es-E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A21496-F879-446F-A889-384050CBB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49" y="207686"/>
            <a:ext cx="6619625" cy="198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1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66332B6-77DF-4C36-A584-4C9DD276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1005"/>
            <a:ext cx="5638800" cy="51816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AE9CDF-C681-43CB-ABE2-1D46DDC9802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5584" y="1576873"/>
            <a:ext cx="7776455" cy="3573625"/>
          </a:xfrm>
        </p:spPr>
        <p:txBody>
          <a:bodyPr>
            <a:noAutofit/>
          </a:bodyPr>
          <a:lstStyle/>
          <a:p>
            <a:pPr algn="just"/>
            <a:br>
              <a:rPr lang="es-ES" sz="3000" dirty="0"/>
            </a:br>
            <a:endParaRPr lang="es-ES" sz="3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CC9ED6-E1DF-4128-B3DF-933545F444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5583" y="658511"/>
            <a:ext cx="8436971" cy="558800"/>
          </a:xfrm>
        </p:spPr>
        <p:txBody>
          <a:bodyPr>
            <a:noAutofit/>
          </a:bodyPr>
          <a:lstStyle/>
          <a:p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Población Inicial</a:t>
            </a: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6435DF9E-FD10-4402-A1F3-A129183E4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039" y="5428282"/>
            <a:ext cx="660516" cy="660516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18B5EA2-4409-4737-AE5D-350ED303B136}"/>
              </a:ext>
            </a:extLst>
          </p:cNvPr>
          <p:cNvCxnSpPr>
            <a:cxnSpLocks/>
          </p:cNvCxnSpPr>
          <p:nvPr/>
        </p:nvCxnSpPr>
        <p:spPr>
          <a:xfrm flipH="1">
            <a:off x="3418011" y="1699887"/>
            <a:ext cx="18257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4ADBCE65-A969-481D-A46A-A60AEA5443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213" y="1217311"/>
            <a:ext cx="1334277" cy="133427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29215F6-1D69-4F5B-B531-3F54FDC1F6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224" t="30835" r="56753" b="25419"/>
          <a:stretch/>
        </p:blipFill>
        <p:spPr>
          <a:xfrm>
            <a:off x="7086633" y="1223468"/>
            <a:ext cx="1668783" cy="2412297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57A4F2-B462-45E3-BCAA-987CB50F3C0A}"/>
              </a:ext>
            </a:extLst>
          </p:cNvPr>
          <p:cNvSpPr txBox="1">
            <a:spLocks/>
          </p:cNvSpPr>
          <p:nvPr/>
        </p:nvSpPr>
        <p:spPr>
          <a:xfrm>
            <a:off x="6801456" y="1439092"/>
            <a:ext cx="980858" cy="2027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b="1" dirty="0">
                <a:cs typeface="Times New Roman" panose="02020603050405020304" pitchFamily="18" charset="0"/>
              </a:rPr>
              <a:t>I1 </a:t>
            </a:r>
            <a:r>
              <a:rPr lang="en-US" sz="1400" b="1" dirty="0">
                <a:cs typeface="Times New Roman" panose="02020603050405020304" pitchFamily="18" charset="0"/>
              </a:rPr>
              <a:t>=</a:t>
            </a:r>
            <a:endParaRPr lang="es-ES" sz="1400" b="1" dirty="0">
              <a:cs typeface="Times New Roman" panose="02020603050405020304" pitchFamily="18" charset="0"/>
            </a:endParaRPr>
          </a:p>
          <a:p>
            <a:r>
              <a:rPr lang="es-ES" sz="1400" b="1" dirty="0">
                <a:cs typeface="Times New Roman" panose="02020603050405020304" pitchFamily="18" charset="0"/>
              </a:rPr>
              <a:t>I2 =</a:t>
            </a:r>
          </a:p>
          <a:p>
            <a:r>
              <a:rPr lang="es-ES" sz="1400" b="1" dirty="0">
                <a:cs typeface="Times New Roman" panose="02020603050405020304" pitchFamily="18" charset="0"/>
              </a:rPr>
              <a:t>I3 =</a:t>
            </a:r>
          </a:p>
          <a:p>
            <a:r>
              <a:rPr lang="es-ES" sz="1400" b="1" dirty="0">
                <a:cs typeface="Times New Roman" panose="02020603050405020304" pitchFamily="18" charset="0"/>
              </a:rPr>
              <a:t>I4 =</a:t>
            </a:r>
          </a:p>
          <a:p>
            <a:r>
              <a:rPr lang="es-ES" sz="1400" b="1" dirty="0">
                <a:cs typeface="Times New Roman" panose="02020603050405020304" pitchFamily="18" charset="0"/>
              </a:rPr>
              <a:t>I4 =</a:t>
            </a:r>
          </a:p>
          <a:p>
            <a:r>
              <a:rPr lang="es-ES" sz="1400" b="1" dirty="0">
                <a:cs typeface="Times New Roman" panose="02020603050405020304" pitchFamily="18" charset="0"/>
              </a:rPr>
              <a:t>I6 =</a:t>
            </a:r>
          </a:p>
          <a:p>
            <a:r>
              <a:rPr lang="es-ES" sz="1400" b="1" dirty="0">
                <a:cs typeface="Times New Roman" panose="02020603050405020304" pitchFamily="18" charset="0"/>
              </a:rPr>
              <a:t>I7 =</a:t>
            </a:r>
          </a:p>
          <a:p>
            <a:r>
              <a:rPr lang="es-ES" sz="1400" b="1" dirty="0">
                <a:cs typeface="Times New Roman" panose="02020603050405020304" pitchFamily="18" charset="0"/>
              </a:rPr>
              <a:t>I8 =</a:t>
            </a:r>
          </a:p>
          <a:p>
            <a:r>
              <a:rPr lang="es-ES" sz="1400" b="1" dirty="0">
                <a:cs typeface="Times New Roman" panose="02020603050405020304" pitchFamily="18" charset="0"/>
              </a:rPr>
              <a:t>I9 =</a:t>
            </a:r>
          </a:p>
          <a:p>
            <a:r>
              <a:rPr lang="es-ES" sz="1400" b="1" dirty="0">
                <a:cs typeface="Times New Roman" panose="02020603050405020304" pitchFamily="18" charset="0"/>
              </a:rPr>
              <a:t>I10 =</a:t>
            </a:r>
          </a:p>
        </p:txBody>
      </p:sp>
    </p:spTree>
    <p:extLst>
      <p:ext uri="{BB962C8B-B14F-4D97-AF65-F5344CB8AC3E}">
        <p14:creationId xmlns:p14="http://schemas.microsoft.com/office/powerpoint/2010/main" val="67792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38DD7B7-11AE-4244-9F1F-AA923F17F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5" y="1113408"/>
            <a:ext cx="5638800" cy="51816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AE9CDF-C681-43CB-ABE2-1D46DDC9802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5584" y="1576873"/>
            <a:ext cx="7776455" cy="3573625"/>
          </a:xfrm>
        </p:spPr>
        <p:txBody>
          <a:bodyPr>
            <a:noAutofit/>
          </a:bodyPr>
          <a:lstStyle/>
          <a:p>
            <a:pPr algn="just"/>
            <a:br>
              <a:rPr lang="es-ES" sz="3000" dirty="0"/>
            </a:br>
            <a:endParaRPr lang="es-ES" sz="3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CC9ED6-E1DF-4128-B3DF-933545F444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5583" y="658511"/>
            <a:ext cx="8436971" cy="558800"/>
          </a:xfrm>
        </p:spPr>
        <p:txBody>
          <a:bodyPr>
            <a:noAutofit/>
          </a:bodyPr>
          <a:lstStyle/>
          <a:p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Evaluación</a:t>
            </a: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6435DF9E-FD10-4402-A1F3-A129183E4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039" y="5428282"/>
            <a:ext cx="660516" cy="660516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18B5EA2-4409-4737-AE5D-350ED303B136}"/>
              </a:ext>
            </a:extLst>
          </p:cNvPr>
          <p:cNvCxnSpPr>
            <a:cxnSpLocks/>
          </p:cNvCxnSpPr>
          <p:nvPr/>
        </p:nvCxnSpPr>
        <p:spPr>
          <a:xfrm flipH="1">
            <a:off x="2593275" y="1873188"/>
            <a:ext cx="2662306" cy="6613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529215F6-1D69-4F5B-B531-3F54FDC1F6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225" t="30835" r="23987" b="25419"/>
          <a:stretch/>
        </p:blipFill>
        <p:spPr>
          <a:xfrm>
            <a:off x="5865204" y="1110001"/>
            <a:ext cx="3207249" cy="1705694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6B95F74-463B-4FAD-8401-45662C42EA01}"/>
              </a:ext>
            </a:extLst>
          </p:cNvPr>
          <p:cNvSpPr txBox="1">
            <a:spLocks/>
          </p:cNvSpPr>
          <p:nvPr/>
        </p:nvSpPr>
        <p:spPr>
          <a:xfrm>
            <a:off x="5561185" y="1164002"/>
            <a:ext cx="726808" cy="1562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>
                <a:cs typeface="Times New Roman" panose="02020603050405020304" pitchFamily="18" charset="0"/>
              </a:rPr>
              <a:t>I1 </a:t>
            </a:r>
            <a:r>
              <a:rPr lang="en-US" sz="1300" dirty="0">
                <a:cs typeface="Times New Roman" panose="02020603050405020304" pitchFamily="18" charset="0"/>
              </a:rPr>
              <a:t>=</a:t>
            </a:r>
            <a:endParaRPr lang="es-ES" sz="1300" dirty="0">
              <a:cs typeface="Times New Roman" panose="02020603050405020304" pitchFamily="18" charset="0"/>
            </a:endParaRPr>
          </a:p>
          <a:p>
            <a:r>
              <a:rPr lang="es-ES" sz="1300" dirty="0">
                <a:cs typeface="Times New Roman" panose="02020603050405020304" pitchFamily="18" charset="0"/>
              </a:rPr>
              <a:t>I2 =</a:t>
            </a:r>
          </a:p>
          <a:p>
            <a:r>
              <a:rPr lang="es-ES" sz="1300" dirty="0">
                <a:cs typeface="Times New Roman" panose="02020603050405020304" pitchFamily="18" charset="0"/>
              </a:rPr>
              <a:t>I3 =</a:t>
            </a:r>
          </a:p>
          <a:p>
            <a:r>
              <a:rPr lang="es-ES" sz="1300" dirty="0">
                <a:cs typeface="Times New Roman" panose="02020603050405020304" pitchFamily="18" charset="0"/>
              </a:rPr>
              <a:t>I4 =</a:t>
            </a:r>
          </a:p>
          <a:p>
            <a:r>
              <a:rPr lang="es-ES" sz="1300" dirty="0">
                <a:cs typeface="Times New Roman" panose="02020603050405020304" pitchFamily="18" charset="0"/>
              </a:rPr>
              <a:t>I4 =</a:t>
            </a:r>
          </a:p>
          <a:p>
            <a:r>
              <a:rPr lang="es-ES" sz="1300" dirty="0">
                <a:cs typeface="Times New Roman" panose="02020603050405020304" pitchFamily="18" charset="0"/>
              </a:rPr>
              <a:t>I6 =</a:t>
            </a:r>
          </a:p>
          <a:p>
            <a:r>
              <a:rPr lang="es-ES" sz="1300" dirty="0">
                <a:cs typeface="Times New Roman" panose="02020603050405020304" pitchFamily="18" charset="0"/>
              </a:rPr>
              <a:t>I7 =</a:t>
            </a:r>
          </a:p>
          <a:p>
            <a:r>
              <a:rPr lang="es-ES" sz="1300" dirty="0">
                <a:cs typeface="Times New Roman" panose="02020603050405020304" pitchFamily="18" charset="0"/>
              </a:rPr>
              <a:t>I8 =</a:t>
            </a:r>
          </a:p>
        </p:txBody>
      </p:sp>
      <p:sp>
        <p:nvSpPr>
          <p:cNvPr id="9" name="Flecha: hacia arriba 8">
            <a:extLst>
              <a:ext uri="{FF2B5EF4-FFF2-40B4-BE49-F238E27FC236}">
                <a16:creationId xmlns:a16="http://schemas.microsoft.com/office/drawing/2014/main" id="{417FF240-7EB7-4563-8EA2-57346B88D60A}"/>
              </a:ext>
            </a:extLst>
          </p:cNvPr>
          <p:cNvSpPr/>
          <p:nvPr/>
        </p:nvSpPr>
        <p:spPr>
          <a:xfrm rot="5400000">
            <a:off x="5310312" y="1965259"/>
            <a:ext cx="204187" cy="272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422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52D5423-85CA-4DD1-8E00-5184898EA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34" y="1131163"/>
            <a:ext cx="5638800" cy="51816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AE9CDF-C681-43CB-ABE2-1D46DDC9802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5584" y="1576873"/>
            <a:ext cx="7776455" cy="3573625"/>
          </a:xfrm>
        </p:spPr>
        <p:txBody>
          <a:bodyPr>
            <a:noAutofit/>
          </a:bodyPr>
          <a:lstStyle/>
          <a:p>
            <a:pPr algn="just"/>
            <a:br>
              <a:rPr lang="es-ES" sz="3000" dirty="0"/>
            </a:br>
            <a:endParaRPr lang="es-ES" sz="3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CC9ED6-E1DF-4128-B3DF-933545F444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5583" y="658511"/>
            <a:ext cx="8436971" cy="558800"/>
          </a:xfrm>
        </p:spPr>
        <p:txBody>
          <a:bodyPr>
            <a:noAutofit/>
          </a:bodyPr>
          <a:lstStyle/>
          <a:p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Selección</a:t>
            </a: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6435DF9E-FD10-4402-A1F3-A129183E4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039" y="5428282"/>
            <a:ext cx="660516" cy="660516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18B5EA2-4409-4737-AE5D-350ED303B136}"/>
              </a:ext>
            </a:extLst>
          </p:cNvPr>
          <p:cNvCxnSpPr>
            <a:cxnSpLocks/>
          </p:cNvCxnSpPr>
          <p:nvPr/>
        </p:nvCxnSpPr>
        <p:spPr>
          <a:xfrm flipH="1">
            <a:off x="5930211" y="5080174"/>
            <a:ext cx="1002168" cy="2743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FD80BFB2-4C1B-4FB1-B2B1-863EA958B558}"/>
              </a:ext>
            </a:extLst>
          </p:cNvPr>
          <p:cNvSpPr txBox="1">
            <a:spLocks/>
          </p:cNvSpPr>
          <p:nvPr/>
        </p:nvSpPr>
        <p:spPr>
          <a:xfrm>
            <a:off x="6174399" y="4467465"/>
            <a:ext cx="2863215" cy="7498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-Selección estocástica</a:t>
            </a:r>
          </a:p>
          <a:p>
            <a:r>
              <a:rPr lang="es-E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E33F0B-EF72-4370-B23F-20A5B6C428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8" t="-340" r="29592" b="1473"/>
          <a:stretch/>
        </p:blipFill>
        <p:spPr>
          <a:xfrm>
            <a:off x="6570077" y="1830020"/>
            <a:ext cx="1716833" cy="209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94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7529EFF-CAF6-464B-A570-3D2BCA3CE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6" y="1129140"/>
            <a:ext cx="5638800" cy="51816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AE9CDF-C681-43CB-ABE2-1D46DDC9802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5584" y="1576873"/>
            <a:ext cx="7776455" cy="3573625"/>
          </a:xfrm>
        </p:spPr>
        <p:txBody>
          <a:bodyPr>
            <a:noAutofit/>
          </a:bodyPr>
          <a:lstStyle/>
          <a:p>
            <a:pPr algn="just"/>
            <a:br>
              <a:rPr lang="es-ES" sz="3000" dirty="0"/>
            </a:br>
            <a:endParaRPr lang="es-ES" sz="3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CC9ED6-E1DF-4128-B3DF-933545F444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5583" y="658511"/>
            <a:ext cx="8436971" cy="558800"/>
          </a:xfrm>
        </p:spPr>
        <p:txBody>
          <a:bodyPr>
            <a:noAutofit/>
          </a:bodyPr>
          <a:lstStyle/>
          <a:p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Selección</a:t>
            </a: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6435DF9E-FD10-4402-A1F3-A129183E4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039" y="5428282"/>
            <a:ext cx="660516" cy="660516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18B5EA2-4409-4737-AE5D-350ED303B136}"/>
              </a:ext>
            </a:extLst>
          </p:cNvPr>
          <p:cNvCxnSpPr>
            <a:cxnSpLocks/>
          </p:cNvCxnSpPr>
          <p:nvPr/>
        </p:nvCxnSpPr>
        <p:spPr>
          <a:xfrm flipH="1">
            <a:off x="5644144" y="4633430"/>
            <a:ext cx="738901" cy="6777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FD80BFB2-4C1B-4FB1-B2B1-863EA958B558}"/>
              </a:ext>
            </a:extLst>
          </p:cNvPr>
          <p:cNvSpPr txBox="1">
            <a:spLocks/>
          </p:cNvSpPr>
          <p:nvPr/>
        </p:nvSpPr>
        <p:spPr>
          <a:xfrm>
            <a:off x="5957842" y="3719940"/>
            <a:ext cx="2863215" cy="9134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-Selección por rueda de ruleta </a:t>
            </a:r>
          </a:p>
          <a:p>
            <a:r>
              <a:rPr lang="es-E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D793FC9-4044-496C-851E-BDC9DDCEB7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3" r="618"/>
          <a:stretch/>
        </p:blipFill>
        <p:spPr>
          <a:xfrm>
            <a:off x="5063702" y="1036023"/>
            <a:ext cx="3885857" cy="378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11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n 32">
            <a:extLst>
              <a:ext uri="{FF2B5EF4-FFF2-40B4-BE49-F238E27FC236}">
                <a16:creationId xmlns:a16="http://schemas.microsoft.com/office/drawing/2014/main" id="{3DDDF2F3-7CF8-4983-9BA1-1CB5A46F4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0" y="1163635"/>
            <a:ext cx="5638800" cy="51816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AE9CDF-C681-43CB-ABE2-1D46DDC9802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5584" y="1576873"/>
            <a:ext cx="7776455" cy="3573625"/>
          </a:xfrm>
        </p:spPr>
        <p:txBody>
          <a:bodyPr>
            <a:noAutofit/>
          </a:bodyPr>
          <a:lstStyle/>
          <a:p>
            <a:pPr algn="just"/>
            <a:br>
              <a:rPr lang="es-ES" sz="3000" dirty="0"/>
            </a:br>
            <a:endParaRPr lang="es-ES" sz="3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CC9ED6-E1DF-4128-B3DF-933545F444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5583" y="658511"/>
            <a:ext cx="8436971" cy="558800"/>
          </a:xfrm>
        </p:spPr>
        <p:txBody>
          <a:bodyPr>
            <a:noAutofit/>
          </a:bodyPr>
          <a:lstStyle/>
          <a:p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Selección</a:t>
            </a: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6435DF9E-FD10-4402-A1F3-A129183E4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039" y="5428282"/>
            <a:ext cx="660516" cy="660516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18B5EA2-4409-4737-AE5D-350ED303B136}"/>
              </a:ext>
            </a:extLst>
          </p:cNvPr>
          <p:cNvCxnSpPr>
            <a:cxnSpLocks/>
          </p:cNvCxnSpPr>
          <p:nvPr/>
        </p:nvCxnSpPr>
        <p:spPr>
          <a:xfrm flipH="1">
            <a:off x="5376935" y="4951107"/>
            <a:ext cx="1002168" cy="2743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FD80BFB2-4C1B-4FB1-B2B1-863EA958B558}"/>
              </a:ext>
            </a:extLst>
          </p:cNvPr>
          <p:cNvSpPr txBox="1">
            <a:spLocks/>
          </p:cNvSpPr>
          <p:nvPr/>
        </p:nvSpPr>
        <p:spPr>
          <a:xfrm>
            <a:off x="5832938" y="1287379"/>
            <a:ext cx="2863215" cy="9010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-Selección por Torneo</a:t>
            </a:r>
            <a:b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C83B47A8-1302-49CD-B213-48B8A09DF42B}"/>
              </a:ext>
            </a:extLst>
          </p:cNvPr>
          <p:cNvGrpSpPr/>
          <p:nvPr/>
        </p:nvGrpSpPr>
        <p:grpSpPr>
          <a:xfrm>
            <a:off x="6000476" y="1919961"/>
            <a:ext cx="1976374" cy="1834474"/>
            <a:chOff x="6000476" y="1919961"/>
            <a:chExt cx="1976374" cy="1834474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39E984F9-B642-4A49-8246-302E60DB94D5}"/>
                </a:ext>
              </a:extLst>
            </p:cNvPr>
            <p:cNvSpPr/>
            <p:nvPr/>
          </p:nvSpPr>
          <p:spPr>
            <a:xfrm>
              <a:off x="6000476" y="1919961"/>
              <a:ext cx="1976374" cy="1834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9" name="Grupo 38">
              <a:extLst>
                <a:ext uri="{FF2B5EF4-FFF2-40B4-BE49-F238E27FC236}">
                  <a16:creationId xmlns:a16="http://schemas.microsoft.com/office/drawing/2014/main" id="{D7347CE9-85B8-49A8-BECC-7D45AF8EFF0C}"/>
                </a:ext>
              </a:extLst>
            </p:cNvPr>
            <p:cNvGrpSpPr/>
            <p:nvPr/>
          </p:nvGrpSpPr>
          <p:grpSpPr>
            <a:xfrm>
              <a:off x="6107604" y="2097605"/>
              <a:ext cx="1801576" cy="1423821"/>
              <a:chOff x="6107604" y="2097605"/>
              <a:chExt cx="1801576" cy="1423821"/>
            </a:xfrm>
          </p:grpSpPr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E7C86327-9868-4634-B0C3-B527C8E670FF}"/>
                  </a:ext>
                </a:extLst>
              </p:cNvPr>
              <p:cNvSpPr/>
              <p:nvPr/>
            </p:nvSpPr>
            <p:spPr>
              <a:xfrm>
                <a:off x="6370985" y="2097605"/>
                <a:ext cx="614608" cy="2853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=10</a:t>
                </a:r>
                <a:endParaRPr lang="es-E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1203D2D3-BF60-4675-B96C-734EBA979754}"/>
                  </a:ext>
                </a:extLst>
              </p:cNvPr>
              <p:cNvSpPr/>
              <p:nvPr/>
            </p:nvSpPr>
            <p:spPr>
              <a:xfrm>
                <a:off x="6913984" y="2458445"/>
                <a:ext cx="542999" cy="26690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=8</a:t>
                </a:r>
                <a:endParaRPr lang="es-E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40882792-4E0D-4DF9-BFCC-DD170479D25A}"/>
                  </a:ext>
                </a:extLst>
              </p:cNvPr>
              <p:cNvSpPr/>
              <p:nvPr/>
            </p:nvSpPr>
            <p:spPr>
              <a:xfrm>
                <a:off x="6394117" y="2703747"/>
                <a:ext cx="542999" cy="26690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=2</a:t>
                </a:r>
                <a:endParaRPr lang="es-E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1E0FD578-63F4-489C-9FAB-EE7281C3E88E}"/>
                  </a:ext>
                </a:extLst>
              </p:cNvPr>
              <p:cNvSpPr/>
              <p:nvPr/>
            </p:nvSpPr>
            <p:spPr>
              <a:xfrm>
                <a:off x="6985593" y="2881391"/>
                <a:ext cx="542999" cy="26690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=2</a:t>
                </a:r>
                <a:endParaRPr lang="es-E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AB3EE5F2-9F5E-4D58-9980-E952917627C5}"/>
                  </a:ext>
                </a:extLst>
              </p:cNvPr>
              <p:cNvSpPr/>
              <p:nvPr/>
            </p:nvSpPr>
            <p:spPr>
              <a:xfrm>
                <a:off x="6442594" y="3254524"/>
                <a:ext cx="542999" cy="26690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=3</a:t>
                </a:r>
                <a:endParaRPr lang="es-E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7CE5F2DF-3F80-4E11-A36E-9F9C38580C69}"/>
                  </a:ext>
                </a:extLst>
              </p:cNvPr>
              <p:cNvSpPr/>
              <p:nvPr/>
            </p:nvSpPr>
            <p:spPr>
              <a:xfrm>
                <a:off x="7023072" y="2099051"/>
                <a:ext cx="601449" cy="359394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=18</a:t>
                </a:r>
                <a:endParaRPr lang="es-E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B19261B1-F36A-41DE-8C71-8BF0FD3FAAC4}"/>
                  </a:ext>
                </a:extLst>
              </p:cNvPr>
              <p:cNvSpPr/>
              <p:nvPr/>
            </p:nvSpPr>
            <p:spPr>
              <a:xfrm>
                <a:off x="6203447" y="2418159"/>
                <a:ext cx="662060" cy="285588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=40</a:t>
                </a:r>
                <a:endParaRPr lang="es-E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95F41887-24CE-49D5-A93A-50BFEA50D0C2}"/>
                  </a:ext>
                </a:extLst>
              </p:cNvPr>
              <p:cNvSpPr/>
              <p:nvPr/>
            </p:nvSpPr>
            <p:spPr>
              <a:xfrm>
                <a:off x="7006078" y="3240953"/>
                <a:ext cx="542999" cy="26690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=4</a:t>
                </a:r>
                <a:endParaRPr lang="es-E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BED9F160-AEAC-49A9-863F-920186213DE9}"/>
                  </a:ext>
                </a:extLst>
              </p:cNvPr>
              <p:cNvSpPr/>
              <p:nvPr/>
            </p:nvSpPr>
            <p:spPr>
              <a:xfrm>
                <a:off x="6107604" y="2963336"/>
                <a:ext cx="542999" cy="26690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=6</a:t>
                </a:r>
                <a:endParaRPr lang="es-E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A4E3A9DE-7C91-4FEA-9029-9ECD85AF8465}"/>
                  </a:ext>
                </a:extLst>
              </p:cNvPr>
              <p:cNvSpPr/>
              <p:nvPr/>
            </p:nvSpPr>
            <p:spPr>
              <a:xfrm>
                <a:off x="7366181" y="2640842"/>
                <a:ext cx="542999" cy="26690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=7</a:t>
                </a:r>
                <a:endParaRPr lang="es-E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5" name="Título 1">
            <a:extLst>
              <a:ext uri="{FF2B5EF4-FFF2-40B4-BE49-F238E27FC236}">
                <a16:creationId xmlns:a16="http://schemas.microsoft.com/office/drawing/2014/main" id="{5737593D-3708-4E56-8F4E-41C8D2D24E33}"/>
              </a:ext>
            </a:extLst>
          </p:cNvPr>
          <p:cNvSpPr txBox="1">
            <a:spLocks/>
          </p:cNvSpPr>
          <p:nvPr/>
        </p:nvSpPr>
        <p:spPr>
          <a:xfrm>
            <a:off x="7979223" y="2458445"/>
            <a:ext cx="1179570" cy="3660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Generación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E519548E-22D1-4B38-B493-AFF37A9CFA83}"/>
              </a:ext>
            </a:extLst>
          </p:cNvPr>
          <p:cNvGrpSpPr/>
          <p:nvPr/>
        </p:nvGrpSpPr>
        <p:grpSpPr>
          <a:xfrm>
            <a:off x="6458487" y="3867326"/>
            <a:ext cx="1095180" cy="1025444"/>
            <a:chOff x="6475482" y="3892212"/>
            <a:chExt cx="1095180" cy="1025444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494A190C-BEAD-4A88-9D87-9FC8486C82D5}"/>
                </a:ext>
              </a:extLst>
            </p:cNvPr>
            <p:cNvSpPr/>
            <p:nvPr/>
          </p:nvSpPr>
          <p:spPr>
            <a:xfrm>
              <a:off x="6475482" y="3892212"/>
              <a:ext cx="1095180" cy="10254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D9174BA4-F3B3-41CB-A757-2BFAAFEC809A}"/>
                </a:ext>
              </a:extLst>
            </p:cNvPr>
            <p:cNvSpPr/>
            <p:nvPr/>
          </p:nvSpPr>
          <p:spPr>
            <a:xfrm>
              <a:off x="6734578" y="4016710"/>
              <a:ext cx="542999" cy="266902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=2</a:t>
              </a:r>
              <a:endParaRPr lang="es-E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35A90658-8757-4691-A398-FFCBACBB5A18}"/>
                </a:ext>
              </a:extLst>
            </p:cNvPr>
            <p:cNvSpPr/>
            <p:nvPr/>
          </p:nvSpPr>
          <p:spPr>
            <a:xfrm>
              <a:off x="6534477" y="4307537"/>
              <a:ext cx="542999" cy="266902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=6</a:t>
              </a:r>
              <a:endParaRPr lang="es-E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2733E958-0958-4164-BF8E-2FD7346C24FD}"/>
                </a:ext>
              </a:extLst>
            </p:cNvPr>
            <p:cNvSpPr/>
            <p:nvPr/>
          </p:nvSpPr>
          <p:spPr>
            <a:xfrm>
              <a:off x="6864971" y="4553645"/>
              <a:ext cx="542999" cy="266902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=4</a:t>
              </a:r>
              <a:endParaRPr lang="es-E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CD39825C-732E-4EE4-B0D6-C741F7DB657B}"/>
              </a:ext>
            </a:extLst>
          </p:cNvPr>
          <p:cNvGrpSpPr/>
          <p:nvPr/>
        </p:nvGrpSpPr>
        <p:grpSpPr>
          <a:xfrm>
            <a:off x="6077696" y="5274996"/>
            <a:ext cx="1856761" cy="1032808"/>
            <a:chOff x="6077696" y="5153629"/>
            <a:chExt cx="1856761" cy="1032808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214AA572-90EF-401C-8D0A-A4284E5AA9F5}"/>
                </a:ext>
              </a:extLst>
            </p:cNvPr>
            <p:cNvSpPr/>
            <p:nvPr/>
          </p:nvSpPr>
          <p:spPr>
            <a:xfrm>
              <a:off x="6734578" y="5153629"/>
              <a:ext cx="542999" cy="266902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=2</a:t>
              </a:r>
              <a:endParaRPr lang="es-E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4D9E196-6357-4963-A191-70FD765689B6}"/>
                </a:ext>
              </a:extLst>
            </p:cNvPr>
            <p:cNvSpPr/>
            <p:nvPr/>
          </p:nvSpPr>
          <p:spPr>
            <a:xfrm>
              <a:off x="6077696" y="5478503"/>
              <a:ext cx="542999" cy="266902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=4</a:t>
              </a:r>
              <a:endParaRPr lang="es-E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ECF0F268-9F27-49F8-987D-CB426B76C446}"/>
                </a:ext>
              </a:extLst>
            </p:cNvPr>
            <p:cNvSpPr/>
            <p:nvPr/>
          </p:nvSpPr>
          <p:spPr>
            <a:xfrm>
              <a:off x="7351055" y="5478503"/>
              <a:ext cx="542999" cy="266902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=6</a:t>
              </a:r>
              <a:endParaRPr lang="es-E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C034C233-CAE7-4672-9C2F-6140C5B765F9}"/>
                </a:ext>
              </a:extLst>
            </p:cNvPr>
            <p:cNvSpPr/>
            <p:nvPr/>
          </p:nvSpPr>
          <p:spPr>
            <a:xfrm>
              <a:off x="6799891" y="5510061"/>
              <a:ext cx="477685" cy="676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1</a:t>
              </a:r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506DB762-94C0-47EB-9F77-0395B26D41EE}"/>
                </a:ext>
              </a:extLst>
            </p:cNvPr>
            <p:cNvSpPr/>
            <p:nvPr/>
          </p:nvSpPr>
          <p:spPr>
            <a:xfrm>
              <a:off x="6110352" y="5800996"/>
              <a:ext cx="477685" cy="368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2</a:t>
              </a:r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C9C23B93-8063-4DA7-A85E-9F2B43AB6F63}"/>
                </a:ext>
              </a:extLst>
            </p:cNvPr>
            <p:cNvSpPr/>
            <p:nvPr/>
          </p:nvSpPr>
          <p:spPr>
            <a:xfrm>
              <a:off x="7456772" y="5817471"/>
              <a:ext cx="477685" cy="368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3</a:t>
              </a:r>
            </a:p>
          </p:txBody>
        </p:sp>
      </p:grpSp>
      <p:sp>
        <p:nvSpPr>
          <p:cNvPr id="36" name="Título 1">
            <a:extLst>
              <a:ext uri="{FF2B5EF4-FFF2-40B4-BE49-F238E27FC236}">
                <a16:creationId xmlns:a16="http://schemas.microsoft.com/office/drawing/2014/main" id="{A71D62AD-6179-4867-AC3E-C7123AA81981}"/>
              </a:ext>
            </a:extLst>
          </p:cNvPr>
          <p:cNvSpPr txBox="1">
            <a:spLocks/>
          </p:cNvSpPr>
          <p:nvPr/>
        </p:nvSpPr>
        <p:spPr>
          <a:xfrm>
            <a:off x="7624521" y="4150161"/>
            <a:ext cx="1356298" cy="3660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Concursantes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8D7DD59F-81D2-44A8-960D-25CAA3C3943A}"/>
              </a:ext>
            </a:extLst>
          </p:cNvPr>
          <p:cNvSpPr txBox="1">
            <a:spLocks/>
          </p:cNvSpPr>
          <p:nvPr/>
        </p:nvSpPr>
        <p:spPr>
          <a:xfrm>
            <a:off x="5760818" y="5042408"/>
            <a:ext cx="917471" cy="3660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Ganador</a:t>
            </a:r>
          </a:p>
        </p:txBody>
      </p:sp>
    </p:spTree>
    <p:extLst>
      <p:ext uri="{BB962C8B-B14F-4D97-AF65-F5344CB8AC3E}">
        <p14:creationId xmlns:p14="http://schemas.microsoft.com/office/powerpoint/2010/main" val="295582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E9338787-244A-4D03-91FE-0117A9C87403}"/>
              </a:ext>
            </a:extLst>
          </p:cNvPr>
          <p:cNvPicPr/>
          <p:nvPr/>
        </p:nvPicPr>
        <p:blipFill rotWithShape="1">
          <a:blip r:embed="rId3"/>
          <a:srcRect l="35197" t="31062" r="33298" b="45410"/>
          <a:stretch/>
        </p:blipFill>
        <p:spPr bwMode="auto">
          <a:xfrm>
            <a:off x="5575005" y="3968995"/>
            <a:ext cx="3439275" cy="14592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680E4A5-C045-40D6-BF1E-09A4B52DE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795" y="1084435"/>
            <a:ext cx="5638800" cy="51816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AE9CDF-C681-43CB-ABE2-1D46DDC9802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5584" y="1576873"/>
            <a:ext cx="7776455" cy="3573625"/>
          </a:xfrm>
        </p:spPr>
        <p:txBody>
          <a:bodyPr>
            <a:noAutofit/>
          </a:bodyPr>
          <a:lstStyle/>
          <a:p>
            <a:pPr algn="just"/>
            <a:br>
              <a:rPr lang="es-ES" sz="3000" dirty="0"/>
            </a:br>
            <a:endParaRPr lang="es-ES" sz="3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CC9ED6-E1DF-4128-B3DF-933545F444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5583" y="658511"/>
            <a:ext cx="8436971" cy="558800"/>
          </a:xfrm>
        </p:spPr>
        <p:txBody>
          <a:bodyPr>
            <a:noAutofit/>
          </a:bodyPr>
          <a:lstStyle/>
          <a:p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Cruce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6435DF9E-FD10-4402-A1F3-A129183E46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039" y="5428282"/>
            <a:ext cx="660516" cy="660516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18B5EA2-4409-4737-AE5D-350ED303B136}"/>
              </a:ext>
            </a:extLst>
          </p:cNvPr>
          <p:cNvCxnSpPr>
            <a:cxnSpLocks/>
          </p:cNvCxnSpPr>
          <p:nvPr/>
        </p:nvCxnSpPr>
        <p:spPr>
          <a:xfrm flipH="1">
            <a:off x="4705165" y="3635765"/>
            <a:ext cx="522949" cy="3332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FD80BFB2-4C1B-4FB1-B2B1-863EA958B558}"/>
              </a:ext>
            </a:extLst>
          </p:cNvPr>
          <p:cNvSpPr txBox="1">
            <a:spLocks/>
          </p:cNvSpPr>
          <p:nvPr/>
        </p:nvSpPr>
        <p:spPr>
          <a:xfrm>
            <a:off x="5701239" y="1084435"/>
            <a:ext cx="2863215" cy="5253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Cruce de un punto</a:t>
            </a:r>
            <a:endParaRPr lang="es-E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26D371E-7DC4-4486-8398-CC7330168F6E}"/>
              </a:ext>
            </a:extLst>
          </p:cNvPr>
          <p:cNvPicPr/>
          <p:nvPr/>
        </p:nvPicPr>
        <p:blipFill>
          <a:blip r:embed="rId6"/>
          <a:srcRect l="17967" t="28791" r="22549" b="18589"/>
          <a:stretch>
            <a:fillRect/>
          </a:stretch>
        </p:blipFill>
        <p:spPr>
          <a:xfrm>
            <a:off x="5595727" y="1727193"/>
            <a:ext cx="3218956" cy="164360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D6B4EA47-844F-488F-B492-9BC0A727939A}"/>
              </a:ext>
            </a:extLst>
          </p:cNvPr>
          <p:cNvSpPr txBox="1">
            <a:spLocks/>
          </p:cNvSpPr>
          <p:nvPr/>
        </p:nvSpPr>
        <p:spPr>
          <a:xfrm>
            <a:off x="5773598" y="3321731"/>
            <a:ext cx="2863215" cy="5253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Cruce de dos puntos</a:t>
            </a:r>
            <a:endParaRPr lang="es-E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836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690E1DF-A468-4128-A148-D2FA139DB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002" y="1084479"/>
            <a:ext cx="5638800" cy="51816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AE9CDF-C681-43CB-ABE2-1D46DDC9802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5584" y="1576873"/>
            <a:ext cx="7776455" cy="3573625"/>
          </a:xfrm>
        </p:spPr>
        <p:txBody>
          <a:bodyPr>
            <a:noAutofit/>
          </a:bodyPr>
          <a:lstStyle/>
          <a:p>
            <a:pPr algn="just"/>
            <a:br>
              <a:rPr lang="es-ES" sz="3000" dirty="0"/>
            </a:br>
            <a:endParaRPr lang="es-ES" sz="3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CC9ED6-E1DF-4128-B3DF-933545F444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5583" y="658511"/>
            <a:ext cx="8436971" cy="558800"/>
          </a:xfrm>
        </p:spPr>
        <p:txBody>
          <a:bodyPr>
            <a:noAutofit/>
          </a:bodyPr>
          <a:lstStyle/>
          <a:p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Mutación</a:t>
            </a: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6435DF9E-FD10-4402-A1F3-A129183E4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039" y="5428282"/>
            <a:ext cx="660516" cy="66051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7F9D99B-0DF2-40ED-A1C7-DA7DDEAF5C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280" t="47924" r="40373" b="48203"/>
          <a:stretch/>
        </p:blipFill>
        <p:spPr>
          <a:xfrm>
            <a:off x="5368128" y="3145274"/>
            <a:ext cx="3775872" cy="474245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BC92C04-D6F1-451D-A4C9-DFDAD9391813}"/>
              </a:ext>
            </a:extLst>
          </p:cNvPr>
          <p:cNvCxnSpPr>
            <a:cxnSpLocks/>
          </p:cNvCxnSpPr>
          <p:nvPr/>
        </p:nvCxnSpPr>
        <p:spPr>
          <a:xfrm flipH="1" flipV="1">
            <a:off x="4689094" y="3564412"/>
            <a:ext cx="38824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B11FC9C6-0374-4BEA-9595-C2393DC3234E}"/>
              </a:ext>
            </a:extLst>
          </p:cNvPr>
          <p:cNvSpPr txBox="1">
            <a:spLocks/>
          </p:cNvSpPr>
          <p:nvPr/>
        </p:nvSpPr>
        <p:spPr>
          <a:xfrm>
            <a:off x="6509912" y="2867490"/>
            <a:ext cx="980858" cy="354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>
                <a:latin typeface="Arial" panose="020B0604020202020204" pitchFamily="34" charset="0"/>
                <a:cs typeface="Arial" panose="020B0604020202020204" pitchFamily="34" charset="0"/>
              </a:rPr>
              <a:t>Hijo</a:t>
            </a:r>
            <a:endParaRPr lang="es-E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60BF9E2-F4A6-4D29-91D7-EFEB300354D6}"/>
              </a:ext>
            </a:extLst>
          </p:cNvPr>
          <p:cNvCxnSpPr/>
          <p:nvPr/>
        </p:nvCxnSpPr>
        <p:spPr>
          <a:xfrm>
            <a:off x="6208137" y="3927371"/>
            <a:ext cx="189411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EAAB9DB-FF10-4DCB-A6A5-EE5827836718}"/>
              </a:ext>
            </a:extLst>
          </p:cNvPr>
          <p:cNvCxnSpPr>
            <a:cxnSpLocks/>
          </p:cNvCxnSpPr>
          <p:nvPr/>
        </p:nvCxnSpPr>
        <p:spPr>
          <a:xfrm flipV="1">
            <a:off x="6189475" y="3600802"/>
            <a:ext cx="0" cy="3265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400505F-AA66-4358-A35E-C14B7D911921}"/>
              </a:ext>
            </a:extLst>
          </p:cNvPr>
          <p:cNvCxnSpPr>
            <a:cxnSpLocks/>
          </p:cNvCxnSpPr>
          <p:nvPr/>
        </p:nvCxnSpPr>
        <p:spPr>
          <a:xfrm flipV="1">
            <a:off x="8102251" y="3600802"/>
            <a:ext cx="0" cy="326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ítulo 1">
            <a:extLst>
              <a:ext uri="{FF2B5EF4-FFF2-40B4-BE49-F238E27FC236}">
                <a16:creationId xmlns:a16="http://schemas.microsoft.com/office/drawing/2014/main" id="{74B6500F-C852-4EA9-8BD6-DE3238D47281}"/>
              </a:ext>
            </a:extLst>
          </p:cNvPr>
          <p:cNvSpPr txBox="1">
            <a:spLocks/>
          </p:cNvSpPr>
          <p:nvPr/>
        </p:nvSpPr>
        <p:spPr>
          <a:xfrm>
            <a:off x="102637" y="5911516"/>
            <a:ext cx="1231641" cy="354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>
                <a:latin typeface="Arial" panose="020B0604020202020204" pitchFamily="34" charset="0"/>
                <a:cs typeface="Arial" panose="020B0604020202020204" pitchFamily="34" charset="0"/>
              </a:rPr>
              <a:t>Convergencia</a:t>
            </a:r>
            <a:endParaRPr lang="es-E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60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3E132A7-5EEB-4325-8C7E-C2E6B1F54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300" y="1107415"/>
            <a:ext cx="5638800" cy="51816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AE9CDF-C681-43CB-ABE2-1D46DDC9802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5584" y="1576873"/>
            <a:ext cx="7776455" cy="3573625"/>
          </a:xfrm>
        </p:spPr>
        <p:txBody>
          <a:bodyPr>
            <a:noAutofit/>
          </a:bodyPr>
          <a:lstStyle/>
          <a:p>
            <a:pPr algn="just"/>
            <a:br>
              <a:rPr lang="es-ES" sz="3000" dirty="0"/>
            </a:br>
            <a:endParaRPr lang="es-ES" sz="3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CC9ED6-E1DF-4128-B3DF-933545F444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5583" y="658511"/>
            <a:ext cx="8436971" cy="558800"/>
          </a:xfrm>
        </p:spPr>
        <p:txBody>
          <a:bodyPr>
            <a:noAutofit/>
          </a:bodyPr>
          <a:lstStyle/>
          <a:p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Criterios de finalización  del Algoritmo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6435DF9E-FD10-4402-A1F3-A129183E4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039" y="5428282"/>
            <a:ext cx="660516" cy="660516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74B6500F-C852-4EA9-8BD6-DE3238D47281}"/>
              </a:ext>
            </a:extLst>
          </p:cNvPr>
          <p:cNvSpPr txBox="1">
            <a:spLocks/>
          </p:cNvSpPr>
          <p:nvPr/>
        </p:nvSpPr>
        <p:spPr>
          <a:xfrm>
            <a:off x="102637" y="5911516"/>
            <a:ext cx="3084446" cy="354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echa: curvada hacia abajo 5">
            <a:extLst>
              <a:ext uri="{FF2B5EF4-FFF2-40B4-BE49-F238E27FC236}">
                <a16:creationId xmlns:a16="http://schemas.microsoft.com/office/drawing/2014/main" id="{5B238C34-72C7-45D4-9D1F-DFFEBB649DE8}"/>
              </a:ext>
            </a:extLst>
          </p:cNvPr>
          <p:cNvSpPr/>
          <p:nvPr/>
        </p:nvSpPr>
        <p:spPr>
          <a:xfrm flipH="1">
            <a:off x="2136710" y="3734745"/>
            <a:ext cx="905069" cy="97038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8995402E-CAC3-4DE5-9FA1-59B82B55E479}"/>
              </a:ext>
            </a:extLst>
          </p:cNvPr>
          <p:cNvSpPr txBox="1">
            <a:spLocks/>
          </p:cNvSpPr>
          <p:nvPr/>
        </p:nvSpPr>
        <p:spPr>
          <a:xfrm>
            <a:off x="2640163" y="1887573"/>
            <a:ext cx="1178994" cy="540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>
                <a:latin typeface="Arial" panose="020B0604020202020204" pitchFamily="34" charset="0"/>
                <a:cs typeface="Arial" panose="020B0604020202020204" pitchFamily="34" charset="0"/>
              </a:rPr>
              <a:t>Nueva</a:t>
            </a:r>
          </a:p>
          <a:p>
            <a:r>
              <a:rPr lang="es-ES" sz="1300" dirty="0">
                <a:latin typeface="Arial" panose="020B0604020202020204" pitchFamily="34" charset="0"/>
                <a:cs typeface="Arial" panose="020B0604020202020204" pitchFamily="34" charset="0"/>
              </a:rPr>
              <a:t>Generación</a:t>
            </a:r>
          </a:p>
        </p:txBody>
      </p:sp>
      <p:sp>
        <p:nvSpPr>
          <p:cNvPr id="15" name="Flecha: hacia arriba 14">
            <a:extLst>
              <a:ext uri="{FF2B5EF4-FFF2-40B4-BE49-F238E27FC236}">
                <a16:creationId xmlns:a16="http://schemas.microsoft.com/office/drawing/2014/main" id="{3B4D7BF6-25E5-4432-B855-A84B4B14AD1D}"/>
              </a:ext>
            </a:extLst>
          </p:cNvPr>
          <p:cNvSpPr/>
          <p:nvPr/>
        </p:nvSpPr>
        <p:spPr>
          <a:xfrm rot="16200000">
            <a:off x="2712227" y="2266676"/>
            <a:ext cx="213734" cy="4453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881C097B-07B7-45AE-B1E9-645441559D2F}"/>
              </a:ext>
            </a:extLst>
          </p:cNvPr>
          <p:cNvSpPr txBox="1">
            <a:spLocks/>
          </p:cNvSpPr>
          <p:nvPr/>
        </p:nvSpPr>
        <p:spPr>
          <a:xfrm>
            <a:off x="5524709" y="2369877"/>
            <a:ext cx="2987051" cy="993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C" sz="1800" dirty="0">
                <a:latin typeface="Arial" panose="020B0604020202020204" pitchFamily="34" charset="0"/>
                <a:cs typeface="Arial" panose="020B0604020202020204" pitchFamily="34" charset="0"/>
              </a:rPr>
              <a:t>Número de generaciones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C" sz="1800" dirty="0">
                <a:latin typeface="Arial" panose="020B0604020202020204" pitchFamily="34" charset="0"/>
                <a:cs typeface="Arial" panose="020B0604020202020204" pitchFamily="34" charset="0"/>
              </a:rPr>
              <a:t>Tiempo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800" dirty="0" err="1">
                <a:latin typeface="Arial" panose="020B0604020202020204" pitchFamily="34" charset="0"/>
                <a:cs typeface="Arial" panose="020B0604020202020204" pitchFamily="34" charset="0"/>
              </a:rPr>
              <a:t>Stall</a:t>
            </a:r>
            <a:r>
              <a:rPr lang="es-EC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3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AE9CDF-C681-43CB-ABE2-1D46DDC9802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5584" y="1576873"/>
            <a:ext cx="7776455" cy="451192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 Introducción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 Representación del problema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 Funcionamiento del AG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 Conclusiones</a:t>
            </a:r>
          </a:p>
          <a:p>
            <a:pPr algn="just"/>
            <a:endParaRPr lang="es-ES" sz="3800" dirty="0"/>
          </a:p>
          <a:p>
            <a:pPr algn="just"/>
            <a:endParaRPr lang="es-ES" sz="38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CC9ED6-E1DF-4128-B3DF-933545F444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5583" y="658511"/>
            <a:ext cx="8436971" cy="558800"/>
          </a:xfrm>
        </p:spPr>
        <p:txBody>
          <a:bodyPr>
            <a:noAutofit/>
          </a:bodyPr>
          <a:lstStyle/>
          <a:p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6435DF9E-FD10-4402-A1F3-A129183E4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039" y="5428282"/>
            <a:ext cx="660516" cy="66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9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C9ED6-E1DF-4128-B3DF-933545F444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5583" y="658511"/>
            <a:ext cx="8436971" cy="558800"/>
          </a:xfrm>
        </p:spPr>
        <p:txBody>
          <a:bodyPr>
            <a:noAutofit/>
          </a:bodyPr>
          <a:lstStyle/>
          <a:p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6435DF9E-FD10-4402-A1F3-A129183E4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039" y="5428282"/>
            <a:ext cx="660516" cy="660516"/>
          </a:xfrm>
          <a:prstGeom prst="rect">
            <a:avLst/>
          </a:prstGeom>
        </p:spPr>
      </p:pic>
      <p:pic>
        <p:nvPicPr>
          <p:cNvPr id="1026" name="Picture 2" descr="Resultado de imagen de john holland genetic algorithms">
            <a:extLst>
              <a:ext uri="{FF2B5EF4-FFF2-40B4-BE49-F238E27FC236}">
                <a16:creationId xmlns:a16="http://schemas.microsoft.com/office/drawing/2014/main" id="{29AD4FEF-A350-476D-80D9-144A800A4C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49"/>
          <a:stretch/>
        </p:blipFill>
        <p:spPr bwMode="auto">
          <a:xfrm>
            <a:off x="555583" y="1766888"/>
            <a:ext cx="1855108" cy="399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530E18-4F3B-4328-A321-276AC9370914}"/>
              </a:ext>
            </a:extLst>
          </p:cNvPr>
          <p:cNvSpPr txBox="1"/>
          <p:nvPr/>
        </p:nvSpPr>
        <p:spPr>
          <a:xfrm>
            <a:off x="2561663" y="1562111"/>
            <a:ext cx="56194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Arial" panose="020B0604020202020204" pitchFamily="34" charset="0"/>
                <a:cs typeface="Arial" panose="020B0604020202020204" pitchFamily="34" charset="0"/>
              </a:rPr>
              <a:t>Algoritmo Genético</a:t>
            </a:r>
          </a:p>
          <a:p>
            <a:pPr algn="just"/>
            <a:r>
              <a:rPr lang="es-EC" sz="2800" dirty="0">
                <a:latin typeface="Arial" panose="020B0604020202020204" pitchFamily="34" charset="0"/>
                <a:cs typeface="Arial" panose="020B0604020202020204" pitchFamily="34" charset="0"/>
              </a:rPr>
              <a:t>Es un algoritmo computacional </a:t>
            </a:r>
            <a:r>
              <a:rPr lang="es-EC" sz="2800" b="1" dirty="0">
                <a:latin typeface="Arial" panose="020B0604020202020204" pitchFamily="34" charset="0"/>
                <a:cs typeface="Arial" panose="020B0604020202020204" pitchFamily="34" charset="0"/>
              </a:rPr>
              <a:t>introducido</a:t>
            </a:r>
            <a:r>
              <a:rPr lang="es-EC" sz="2800" dirty="0">
                <a:latin typeface="Arial" panose="020B0604020202020204" pitchFamily="34" charset="0"/>
                <a:cs typeface="Arial" panose="020B0604020202020204" pitchFamily="34" charset="0"/>
              </a:rPr>
              <a:t> por primera vez por I. </a:t>
            </a:r>
            <a:r>
              <a:rPr lang="es-EC" sz="2800" dirty="0" err="1">
                <a:latin typeface="Arial" panose="020B0604020202020204" pitchFamily="34" charset="0"/>
                <a:cs typeface="Arial" panose="020B0604020202020204" pitchFamily="34" charset="0"/>
              </a:rPr>
              <a:t>Rechenberg</a:t>
            </a:r>
            <a:r>
              <a:rPr lang="es-EC" sz="2800" dirty="0">
                <a:latin typeface="Arial" panose="020B0604020202020204" pitchFamily="34" charset="0"/>
                <a:cs typeface="Arial" panose="020B0604020202020204" pitchFamily="34" charset="0"/>
              </a:rPr>
              <a:t> en 1960’s y </a:t>
            </a:r>
            <a:r>
              <a:rPr lang="es-EC" sz="2800" b="1" dirty="0">
                <a:latin typeface="Arial" panose="020B0604020202020204" pitchFamily="34" charset="0"/>
                <a:cs typeface="Arial" panose="020B0604020202020204" pitchFamily="34" charset="0"/>
              </a:rPr>
              <a:t>desarrollado</a:t>
            </a:r>
            <a:r>
              <a:rPr lang="es-EC" sz="2800" dirty="0">
                <a:latin typeface="Arial" panose="020B0604020202020204" pitchFamily="34" charset="0"/>
                <a:cs typeface="Arial" panose="020B0604020202020204" pitchFamily="34" charset="0"/>
              </a:rPr>
              <a:t> por John </a:t>
            </a:r>
            <a:r>
              <a:rPr lang="es-EC" sz="2800" dirty="0" err="1">
                <a:latin typeface="Arial" panose="020B0604020202020204" pitchFamily="34" charset="0"/>
                <a:cs typeface="Arial" panose="020B0604020202020204" pitchFamily="34" charset="0"/>
              </a:rPr>
              <a:t>Holland</a:t>
            </a:r>
            <a:r>
              <a:rPr lang="es-EC" sz="2800" dirty="0">
                <a:latin typeface="Arial" panose="020B0604020202020204" pitchFamily="34" charset="0"/>
                <a:cs typeface="Arial" panose="020B0604020202020204" pitchFamily="34" charset="0"/>
              </a:rPr>
              <a:t> en 1975.</a:t>
            </a:r>
          </a:p>
          <a:p>
            <a:pPr algn="just"/>
            <a:endParaRPr lang="es-EC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C" sz="2800" dirty="0">
                <a:latin typeface="Arial" panose="020B0604020202020204" pitchFamily="34" charset="0"/>
                <a:cs typeface="Arial" panose="020B0604020202020204" pitchFamily="34" charset="0"/>
              </a:rPr>
              <a:t>Este algoritmo </a:t>
            </a:r>
            <a:r>
              <a:rPr lang="es-EC" sz="2800" b="1" dirty="0">
                <a:latin typeface="Arial" panose="020B0604020202020204" pitchFamily="34" charset="0"/>
                <a:cs typeface="Arial" panose="020B0604020202020204" pitchFamily="34" charset="0"/>
              </a:rPr>
              <a:t>imita </a:t>
            </a:r>
            <a:r>
              <a:rPr lang="es-EC" sz="2800" dirty="0">
                <a:latin typeface="Arial" panose="020B0604020202020204" pitchFamily="34" charset="0"/>
                <a:cs typeface="Arial" panose="020B0604020202020204" pitchFamily="34" charset="0"/>
              </a:rPr>
              <a:t>la teoría de la evolución basado en </a:t>
            </a:r>
            <a:r>
              <a:rPr lang="es-EC" sz="2800" b="1" dirty="0">
                <a:latin typeface="Arial" panose="020B0604020202020204" pitchFamily="34" charset="0"/>
                <a:cs typeface="Arial" panose="020B0604020202020204" pitchFamily="34" charset="0"/>
              </a:rPr>
              <a:t>selección natural</a:t>
            </a:r>
            <a:r>
              <a:rPr lang="es-EC" sz="2800" dirty="0">
                <a:latin typeface="Arial" panose="020B0604020202020204" pitchFamily="34" charset="0"/>
                <a:cs typeface="Arial" panose="020B0604020202020204" pitchFamily="34" charset="0"/>
              </a:rPr>
              <a:t> de Darwin para solucionar problemas.</a:t>
            </a:r>
          </a:p>
        </p:txBody>
      </p:sp>
    </p:spTree>
    <p:extLst>
      <p:ext uri="{BB962C8B-B14F-4D97-AF65-F5344CB8AC3E}">
        <p14:creationId xmlns:p14="http://schemas.microsoft.com/office/powerpoint/2010/main" val="158950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AE9CDF-C681-43CB-ABE2-1D46DDC9802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5584" y="1576873"/>
            <a:ext cx="7776455" cy="3573625"/>
          </a:xfrm>
        </p:spPr>
        <p:txBody>
          <a:bodyPr>
            <a:noAutofit/>
          </a:bodyPr>
          <a:lstStyle/>
          <a:p>
            <a:pPr algn="just"/>
            <a:endParaRPr lang="es-EC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EC" sz="3000" dirty="0">
                <a:latin typeface="Arial" panose="020B0604020202020204" pitchFamily="34" charset="0"/>
                <a:cs typeface="Arial" panose="020B0604020202020204" pitchFamily="34" charset="0"/>
              </a:rPr>
              <a:t>Los algoritmos genéticos (AG) es una </a:t>
            </a:r>
            <a:r>
              <a:rPr lang="es-EC" sz="3000" b="1" dirty="0">
                <a:latin typeface="Arial" panose="020B0604020202020204" pitchFamily="34" charset="0"/>
                <a:cs typeface="Arial" panose="020B0604020202020204" pitchFamily="34" charset="0"/>
              </a:rPr>
              <a:t>técnica</a:t>
            </a:r>
            <a:r>
              <a:rPr lang="es-EC" sz="3000" dirty="0">
                <a:latin typeface="Arial" panose="020B0604020202020204" pitchFamily="34" charset="0"/>
                <a:cs typeface="Arial" panose="020B0604020202020204" pitchFamily="34" charset="0"/>
              </a:rPr>
              <a:t> de optimización y búsqueda basada en los principios de la genética y la selección natural</a:t>
            </a:r>
            <a:r>
              <a:rPr lang="es-EC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s-ES" sz="3000" dirty="0"/>
            </a:br>
            <a:br>
              <a:rPr lang="es-ES" sz="3000" dirty="0"/>
            </a:br>
            <a:endParaRPr lang="es-ES" sz="3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CC9ED6-E1DF-4128-B3DF-933545F444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5583" y="658511"/>
            <a:ext cx="8436971" cy="558800"/>
          </a:xfrm>
        </p:spPr>
        <p:txBody>
          <a:bodyPr>
            <a:noAutofit/>
          </a:bodyPr>
          <a:lstStyle/>
          <a:p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ALGORITMOS GENÉTICOS</a:t>
            </a: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6435DF9E-FD10-4402-A1F3-A129183E4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039" y="5428282"/>
            <a:ext cx="660516" cy="66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3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5">
            <a:extLst>
              <a:ext uri="{FF2B5EF4-FFF2-40B4-BE49-F238E27FC236}">
                <a16:creationId xmlns:a16="http://schemas.microsoft.com/office/drawing/2014/main" id="{3B13D6F3-2E4F-4B28-B3A3-37829674C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714" y="2307127"/>
            <a:ext cx="5922572" cy="333356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E914EA05-AB51-4974-B3A8-EECA4A7615C5}"/>
              </a:ext>
            </a:extLst>
          </p:cNvPr>
          <p:cNvSpPr txBox="1">
            <a:spLocks/>
          </p:cNvSpPr>
          <p:nvPr/>
        </p:nvSpPr>
        <p:spPr>
          <a:xfrm>
            <a:off x="555583" y="658511"/>
            <a:ext cx="8436971" cy="55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atin typeface="Arial" panose="020B0604020202020204" pitchFamily="34" charset="0"/>
                <a:cs typeface="Arial" panose="020B0604020202020204" pitchFamily="34" charset="0"/>
              </a:rPr>
              <a:t>SELECCIÓN NATURAL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28875-2513-4CDF-9773-5613D5F733C5}"/>
              </a:ext>
            </a:extLst>
          </p:cNvPr>
          <p:cNvSpPr txBox="1"/>
          <p:nvPr/>
        </p:nvSpPr>
        <p:spPr>
          <a:xfrm>
            <a:off x="555583" y="1499005"/>
            <a:ext cx="80845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3000" dirty="0">
                <a:latin typeface="Arial" panose="020B0604020202020204" pitchFamily="34" charset="0"/>
                <a:cs typeface="Arial" panose="020B0604020202020204" pitchFamily="34" charset="0"/>
              </a:rPr>
              <a:t>“Supervivencia del mas apto” (Charles Darwin)</a:t>
            </a:r>
          </a:p>
        </p:txBody>
      </p:sp>
    </p:spTree>
    <p:extLst>
      <p:ext uri="{BB962C8B-B14F-4D97-AF65-F5344CB8AC3E}">
        <p14:creationId xmlns:p14="http://schemas.microsoft.com/office/powerpoint/2010/main" val="381150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C40DE-8E56-42DF-A2F3-36BC84327EEF}"/>
              </a:ext>
            </a:extLst>
          </p:cNvPr>
          <p:cNvSpPr txBox="1">
            <a:spLocks/>
          </p:cNvSpPr>
          <p:nvPr/>
        </p:nvSpPr>
        <p:spPr>
          <a:xfrm>
            <a:off x="555583" y="658511"/>
            <a:ext cx="8436971" cy="55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atin typeface="Arial" panose="020B0604020202020204" pitchFamily="34" charset="0"/>
                <a:cs typeface="Arial" panose="020B0604020202020204" pitchFamily="34" charset="0"/>
              </a:rPr>
              <a:t>SOLUCIÓN DE UN PROBLMEA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F39E703-87D1-45F6-BA70-8F193A912131}"/>
              </a:ext>
            </a:extLst>
          </p:cNvPr>
          <p:cNvSpPr/>
          <p:nvPr/>
        </p:nvSpPr>
        <p:spPr>
          <a:xfrm>
            <a:off x="3973484" y="1446415"/>
            <a:ext cx="4729936" cy="4189614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SOLUCIONES POSIBLES</a:t>
            </a:r>
            <a:endParaRPr lang="es-EC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D3E0B-D8B5-42E6-A433-842E62DDD90C}"/>
              </a:ext>
            </a:extLst>
          </p:cNvPr>
          <p:cNvSpPr txBox="1"/>
          <p:nvPr/>
        </p:nvSpPr>
        <p:spPr>
          <a:xfrm>
            <a:off x="241140" y="3279612"/>
            <a:ext cx="1837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PROBLEMA</a:t>
            </a:r>
            <a:endParaRPr lang="es-EC"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A6BFFB-E20C-4D8D-9B61-279DFD02C1B2}"/>
              </a:ext>
            </a:extLst>
          </p:cNvPr>
          <p:cNvSpPr/>
          <p:nvPr/>
        </p:nvSpPr>
        <p:spPr>
          <a:xfrm>
            <a:off x="5536274" y="4048300"/>
            <a:ext cx="2410691" cy="136328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SOLUCIONES CONSIDERADAS POR EL AG</a:t>
            </a:r>
            <a:endParaRPr lang="es-EC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403DBC4-4C82-403C-B63E-637EC83C679B}"/>
              </a:ext>
            </a:extLst>
          </p:cNvPr>
          <p:cNvSpPr/>
          <p:nvPr/>
        </p:nvSpPr>
        <p:spPr>
          <a:xfrm>
            <a:off x="2227811" y="3261822"/>
            <a:ext cx="1446414" cy="55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8270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D09C8794-1451-4A9B-94D9-8BBBA03EF9F3}"/>
              </a:ext>
            </a:extLst>
          </p:cNvPr>
          <p:cNvGrpSpPr/>
          <p:nvPr/>
        </p:nvGrpSpPr>
        <p:grpSpPr>
          <a:xfrm>
            <a:off x="225460" y="1013814"/>
            <a:ext cx="8562111" cy="3507971"/>
            <a:chOff x="216129" y="1778924"/>
            <a:chExt cx="8562111" cy="35079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B55F8D-9D65-4A0C-899F-07080F8EAA1D}"/>
                </a:ext>
              </a:extLst>
            </p:cNvPr>
            <p:cNvSpPr/>
            <p:nvPr/>
          </p:nvSpPr>
          <p:spPr>
            <a:xfrm>
              <a:off x="4754880" y="1778924"/>
              <a:ext cx="4023360" cy="350797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FF7B398-21AA-45D3-B130-445154FAACCE}"/>
                </a:ext>
              </a:extLst>
            </p:cNvPr>
            <p:cNvSpPr/>
            <p:nvPr/>
          </p:nvSpPr>
          <p:spPr>
            <a:xfrm>
              <a:off x="216129" y="2134293"/>
              <a:ext cx="2510446" cy="258941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SOLUCIONES CONSIDERADAS POR EL AG</a:t>
              </a:r>
              <a:endParaRPr lang="es-EC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9B31322F-29E4-493D-A1F0-39E141786F88}"/>
                </a:ext>
              </a:extLst>
            </p:cNvPr>
            <p:cNvSpPr/>
            <p:nvPr/>
          </p:nvSpPr>
          <p:spPr>
            <a:xfrm>
              <a:off x="3289068" y="3149600"/>
              <a:ext cx="761998" cy="558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53AFFD9A-0489-4942-BA44-222978C7B6E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84618606"/>
                </p:ext>
              </p:extLst>
            </p:nvPr>
          </p:nvGraphicFramePr>
          <p:xfrm>
            <a:off x="5092935" y="2210955"/>
            <a:ext cx="3286295" cy="25894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6E0FCDD-54C7-46C0-BCAD-37CE18F10420}"/>
              </a:ext>
            </a:extLst>
          </p:cNvPr>
          <p:cNvSpPr txBox="1"/>
          <p:nvPr/>
        </p:nvSpPr>
        <p:spPr>
          <a:xfrm>
            <a:off x="5390736" y="396339"/>
            <a:ext cx="27703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GENERACIÓN</a:t>
            </a:r>
            <a:endParaRPr lang="es-EC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0C1BD52-4A40-47D4-8C9C-5172B75636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96" y="4648740"/>
            <a:ext cx="3545633" cy="150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0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1F7C208-E3A4-4436-AC87-0940381039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4358512"/>
              </p:ext>
            </p:extLst>
          </p:nvPr>
        </p:nvGraphicFramePr>
        <p:xfrm>
          <a:off x="3251467" y="18661"/>
          <a:ext cx="3177326" cy="26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9685D412-EBF5-4668-8803-A55CB11AE5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1639461"/>
              </p:ext>
            </p:extLst>
          </p:nvPr>
        </p:nvGraphicFramePr>
        <p:xfrm>
          <a:off x="2058899" y="2809655"/>
          <a:ext cx="5946766" cy="1725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DAC5960F-66B8-4152-8D0C-AE79D697963F}"/>
              </a:ext>
            </a:extLst>
          </p:cNvPr>
          <p:cNvPicPr/>
          <p:nvPr/>
        </p:nvPicPr>
        <p:blipFill>
          <a:blip r:embed="rId12"/>
          <a:srcRect l="11054" t="38235" r="19986" b="16967"/>
          <a:stretch>
            <a:fillRect/>
          </a:stretch>
        </p:blipFill>
        <p:spPr>
          <a:xfrm>
            <a:off x="2695811" y="4657117"/>
            <a:ext cx="3900196" cy="1669453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21462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66332B6-77DF-4C36-A584-4C9DD276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1005"/>
            <a:ext cx="5638800" cy="51816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AE9CDF-C681-43CB-ABE2-1D46DDC9802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5584" y="1576873"/>
            <a:ext cx="7776455" cy="3573625"/>
          </a:xfrm>
        </p:spPr>
        <p:txBody>
          <a:bodyPr>
            <a:noAutofit/>
          </a:bodyPr>
          <a:lstStyle/>
          <a:p>
            <a:pPr algn="just"/>
            <a:br>
              <a:rPr lang="es-ES" sz="3000" dirty="0"/>
            </a:br>
            <a:endParaRPr lang="es-ES" sz="3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CC9ED6-E1DF-4128-B3DF-933545F444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5583" y="658511"/>
            <a:ext cx="8436971" cy="558800"/>
          </a:xfrm>
        </p:spPr>
        <p:txBody>
          <a:bodyPr>
            <a:noAutofit/>
          </a:bodyPr>
          <a:lstStyle/>
          <a:p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Esquema de los algoritmos genéticos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6435DF9E-FD10-4402-A1F3-A129183E4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039" y="5428282"/>
            <a:ext cx="660516" cy="66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869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1694</TotalTime>
  <Words>650</Words>
  <Application>Microsoft Office PowerPoint</Application>
  <PresentationFormat>Presentación en pantalla (4:3)</PresentationFormat>
  <Paragraphs>146</Paragraphs>
  <Slides>17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Retrospección</vt:lpstr>
      <vt:lpstr>Planificador de una Tarea Productiva con Algoritmos Genéticos </vt:lpstr>
      <vt:lpstr>AGENDA</vt:lpstr>
      <vt:lpstr>INTRODUCCIÓN</vt:lpstr>
      <vt:lpstr>ALGORITMOS GENÉTICOS</vt:lpstr>
      <vt:lpstr>Presentación de PowerPoint</vt:lpstr>
      <vt:lpstr>Presentación de PowerPoint</vt:lpstr>
      <vt:lpstr>Presentación de PowerPoint</vt:lpstr>
      <vt:lpstr>Presentación de PowerPoint</vt:lpstr>
      <vt:lpstr>Esquema de los algoritmos genéticos</vt:lpstr>
      <vt:lpstr>Población Inicial</vt:lpstr>
      <vt:lpstr>Evaluación</vt:lpstr>
      <vt:lpstr>Selección</vt:lpstr>
      <vt:lpstr>Selección</vt:lpstr>
      <vt:lpstr>Selección</vt:lpstr>
      <vt:lpstr>Cruce</vt:lpstr>
      <vt:lpstr>Mutación</vt:lpstr>
      <vt:lpstr>Criterios de finalización  del Algoritmo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 Bravo</dc:creator>
  <cp:lastModifiedBy>Marco Bravo</cp:lastModifiedBy>
  <cp:revision>114</cp:revision>
  <dcterms:created xsi:type="dcterms:W3CDTF">2018-04-24T19:35:56Z</dcterms:created>
  <dcterms:modified xsi:type="dcterms:W3CDTF">2018-05-29T09:13:45Z</dcterms:modified>
</cp:coreProperties>
</file>