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63295-1AFE-4935-A0F2-07E0BAEFD95B}" v="80" dt="2023-12-30T16:55:04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55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412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0524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550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1978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738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0977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87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993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1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33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472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43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0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66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739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F689A9-FEA5-4531-85DB-D989F0F5852D}" type="datetimeFigureOut">
              <a:rPr lang="es-EC" smtClean="0"/>
              <a:t>30/12/2023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71176-85D6-4184-9F90-DA29CD801C8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801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A11789C-9351-112F-C58D-BD3C527C433F}"/>
              </a:ext>
            </a:extLst>
          </p:cNvPr>
          <p:cNvSpPr txBox="1"/>
          <p:nvPr/>
        </p:nvSpPr>
        <p:spPr>
          <a:xfrm>
            <a:off x="195743" y="97305"/>
            <a:ext cx="5183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MANTENIMIENTO Y REPARACIÓN DE IMPRESORAS</a:t>
            </a:r>
          </a:p>
        </p:txBody>
      </p:sp>
      <p:pic>
        <p:nvPicPr>
          <p:cNvPr id="1028" name="Picture 4" descr="Epson España | Home">
            <a:extLst>
              <a:ext uri="{FF2B5EF4-FFF2-40B4-BE49-F238E27FC236}">
                <a16:creationId xmlns:a16="http://schemas.microsoft.com/office/drawing/2014/main" id="{E3026F31-4B97-AC71-E4E5-AA65CC4A3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" t="34081" r="5809" b="38171"/>
          <a:stretch/>
        </p:blipFill>
        <p:spPr bwMode="auto">
          <a:xfrm>
            <a:off x="5530868" y="287322"/>
            <a:ext cx="2518821" cy="7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NON Logo - símbolo, significado logotipo, historia, PNG">
            <a:extLst>
              <a:ext uri="{FF2B5EF4-FFF2-40B4-BE49-F238E27FC236}">
                <a16:creationId xmlns:a16="http://schemas.microsoft.com/office/drawing/2014/main" id="{7BE9C304-009A-6377-9EEE-9858626A6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7" b="25340"/>
          <a:stretch/>
        </p:blipFill>
        <p:spPr bwMode="auto">
          <a:xfrm>
            <a:off x="8299610" y="287322"/>
            <a:ext cx="2705100" cy="7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logo vector, hp icono gratis vector 20190487 Vector en Vecteezy">
            <a:extLst>
              <a:ext uri="{FF2B5EF4-FFF2-40B4-BE49-F238E27FC236}">
                <a16:creationId xmlns:a16="http://schemas.microsoft.com/office/drawing/2014/main" id="{9C5C1DE5-899C-6DA3-3F22-632EEF514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19742" r="18798" b="18458"/>
          <a:stretch/>
        </p:blipFill>
        <p:spPr bwMode="auto">
          <a:xfrm>
            <a:off x="11206538" y="275542"/>
            <a:ext cx="789719" cy="7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7017F54-A6D2-EA9F-DECE-081299CE7B4A}"/>
              </a:ext>
            </a:extLst>
          </p:cNvPr>
          <p:cNvSpPr txBox="1"/>
          <p:nvPr/>
        </p:nvSpPr>
        <p:spPr>
          <a:xfrm>
            <a:off x="192087" y="2295704"/>
            <a:ext cx="4427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Mantenimiento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Cabezales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Almohadillas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MX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Formateo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B87F37-0F94-55D1-3BC7-BF6271668658}"/>
              </a:ext>
            </a:extLst>
          </p:cNvPr>
          <p:cNvSpPr/>
          <p:nvPr/>
        </p:nvSpPr>
        <p:spPr>
          <a:xfrm>
            <a:off x="939800" y="6208693"/>
            <a:ext cx="6959600" cy="55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500" b="1" dirty="0"/>
              <a:t>Cuenca: Gil Ramírez Davalos 14-44 y Turuhuayco </a:t>
            </a:r>
            <a:endParaRPr lang="es-EC" sz="25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99B679-FD15-4E55-EE47-EE8991A6F774}"/>
              </a:ext>
            </a:extLst>
          </p:cNvPr>
          <p:cNvSpPr txBox="1"/>
          <p:nvPr/>
        </p:nvSpPr>
        <p:spPr>
          <a:xfrm>
            <a:off x="7947506" y="5903573"/>
            <a:ext cx="409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rgbClr val="E5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0987792954</a:t>
            </a:r>
            <a:endParaRPr lang="es-EC" sz="6000" b="1" dirty="0">
              <a:solidFill>
                <a:srgbClr val="E5A6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80402D0-DD9C-F0CA-DCBD-21945F75EAC1}"/>
              </a:ext>
            </a:extLst>
          </p:cNvPr>
          <p:cNvSpPr/>
          <p:nvPr/>
        </p:nvSpPr>
        <p:spPr>
          <a:xfrm>
            <a:off x="147637" y="6180535"/>
            <a:ext cx="88900" cy="639146"/>
          </a:xfrm>
          <a:prstGeom prst="rect">
            <a:avLst/>
          </a:prstGeom>
          <a:solidFill>
            <a:srgbClr val="E5A629"/>
          </a:solidFill>
          <a:ln>
            <a:solidFill>
              <a:srgbClr val="E5A629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6087525-2427-65F0-C376-2A80C694F69F}"/>
              </a:ext>
            </a:extLst>
          </p:cNvPr>
          <p:cNvSpPr/>
          <p:nvPr/>
        </p:nvSpPr>
        <p:spPr>
          <a:xfrm>
            <a:off x="347077" y="6180535"/>
            <a:ext cx="127669" cy="639146"/>
          </a:xfrm>
          <a:prstGeom prst="rect">
            <a:avLst/>
          </a:prstGeom>
          <a:solidFill>
            <a:srgbClr val="E5A629"/>
          </a:solidFill>
          <a:ln>
            <a:solidFill>
              <a:srgbClr val="E5A629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33ACA84-9C32-1838-57E3-D6A85F9624CE}"/>
              </a:ext>
            </a:extLst>
          </p:cNvPr>
          <p:cNvSpPr/>
          <p:nvPr/>
        </p:nvSpPr>
        <p:spPr>
          <a:xfrm>
            <a:off x="638175" y="6180535"/>
            <a:ext cx="185152" cy="639146"/>
          </a:xfrm>
          <a:prstGeom prst="rect">
            <a:avLst/>
          </a:prstGeom>
          <a:solidFill>
            <a:srgbClr val="E5A629"/>
          </a:solidFill>
          <a:ln>
            <a:solidFill>
              <a:srgbClr val="E5A629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20" name="Picture 2" descr="C11CJ63301 | Impresora multifuncional Epson EcoTank L4260 | Inyección de  tinta | Impresoras | Para el hogar | Epson Ecuador">
            <a:extLst>
              <a:ext uri="{FF2B5EF4-FFF2-40B4-BE49-F238E27FC236}">
                <a16:creationId xmlns:a16="http://schemas.microsoft.com/office/drawing/2014/main" id="{D5C02ADE-D178-E74F-7419-D758CED3D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5" t="33547" r="11419" b="17009"/>
          <a:stretch/>
        </p:blipFill>
        <p:spPr bwMode="auto">
          <a:xfrm>
            <a:off x="4093138" y="1847929"/>
            <a:ext cx="5258393" cy="316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E541870-E99D-79B5-4C07-EC23C0AC0C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5" t="4260" r="7675" b="2494"/>
          <a:stretch/>
        </p:blipFill>
        <p:spPr>
          <a:xfrm>
            <a:off x="9432034" y="1972084"/>
            <a:ext cx="2530332" cy="2554546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EC1F135-885E-D2EF-E55D-821E7BA3F9F1}"/>
              </a:ext>
            </a:extLst>
          </p:cNvPr>
          <p:cNvSpPr txBox="1"/>
          <p:nvPr/>
        </p:nvSpPr>
        <p:spPr>
          <a:xfrm>
            <a:off x="9234473" y="4850249"/>
            <a:ext cx="328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www.electromark.org</a:t>
            </a:r>
            <a:endParaRPr lang="es-EC" sz="2500" dirty="0"/>
          </a:p>
        </p:txBody>
      </p:sp>
      <p:pic>
        <p:nvPicPr>
          <p:cNvPr id="1042" name="Picture 18" descr="Cabezales: Canon Latin America">
            <a:extLst>
              <a:ext uri="{FF2B5EF4-FFF2-40B4-BE49-F238E27FC236}">
                <a16:creationId xmlns:a16="http://schemas.microsoft.com/office/drawing/2014/main" id="{054944C6-1C10-C061-7827-02FBF871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99" y="3989412"/>
            <a:ext cx="2421992" cy="242199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0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TDI programmer to ATmega328p-AU">
            <a:extLst>
              <a:ext uri="{FF2B5EF4-FFF2-40B4-BE49-F238E27FC236}">
                <a16:creationId xmlns:a16="http://schemas.microsoft.com/office/drawing/2014/main" id="{3C113D00-F248-3510-FCD1-C4C1F44E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5" y="345960"/>
            <a:ext cx="5480958" cy="308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ente H L293D — Talos Electronics">
            <a:extLst>
              <a:ext uri="{FF2B5EF4-FFF2-40B4-BE49-F238E27FC236}">
                <a16:creationId xmlns:a16="http://schemas.microsoft.com/office/drawing/2014/main" id="{CD65EFF5-4182-A4EA-D00C-84174ED6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14" y="324583"/>
            <a:ext cx="3439361" cy="27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FDB8D0-24E1-4A12-B7CC-0C739ECB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52" y="3831520"/>
            <a:ext cx="4219575" cy="2397239"/>
          </a:xfrm>
          <a:prstGeom prst="rect">
            <a:avLst/>
          </a:prstGeom>
        </p:spPr>
      </p:pic>
      <p:pic>
        <p:nvPicPr>
          <p:cNvPr id="1032" name="Picture 8" descr="SENSOR ULTRASONIDO - ARDUINO">
            <a:extLst>
              <a:ext uri="{FF2B5EF4-FFF2-40B4-BE49-F238E27FC236}">
                <a16:creationId xmlns:a16="http://schemas.microsoft.com/office/drawing/2014/main" id="{BA21FBF5-7591-6B47-B3B2-7642A90F5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1" b="13307"/>
          <a:stretch/>
        </p:blipFill>
        <p:spPr bwMode="auto">
          <a:xfrm>
            <a:off x="9004503" y="4114800"/>
            <a:ext cx="3065372" cy="18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DE5A8F-7B22-07A7-8AC2-5C8532CA0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664" y="4114800"/>
            <a:ext cx="3952875" cy="2324100"/>
          </a:xfrm>
          <a:prstGeom prst="rect">
            <a:avLst/>
          </a:prstGeom>
        </p:spPr>
      </p:pic>
      <p:pic>
        <p:nvPicPr>
          <p:cNvPr id="1034" name="Picture 10" descr="MODULO SEGUIDOR TRACKIG UN CANAL CON TCRT5000 ARDUINO 3.3V 15mA. Wolf  Electronics – WOLF ELECTRONICS IT">
            <a:extLst>
              <a:ext uri="{FF2B5EF4-FFF2-40B4-BE49-F238E27FC236}">
                <a16:creationId xmlns:a16="http://schemas.microsoft.com/office/drawing/2014/main" id="{BF007D89-FF75-6970-3E05-C0D828550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9" t="13750" r="50000" b="29722"/>
          <a:stretch/>
        </p:blipFill>
        <p:spPr bwMode="auto">
          <a:xfrm>
            <a:off x="6086475" y="324583"/>
            <a:ext cx="1258847" cy="29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B06A5E2-51A2-7690-5BBB-6BC0E86BAA02}"/>
              </a:ext>
            </a:extLst>
          </p:cNvPr>
          <p:cNvSpPr txBox="1"/>
          <p:nvPr/>
        </p:nvSpPr>
        <p:spPr>
          <a:xfrm>
            <a:off x="9096375" y="6086475"/>
            <a:ext cx="2628900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DED4C5-F9D5-26E8-9B48-C5CF968D2B93}"/>
              </a:ext>
            </a:extLst>
          </p:cNvPr>
          <p:cNvSpPr/>
          <p:nvPr/>
        </p:nvSpPr>
        <p:spPr>
          <a:xfrm>
            <a:off x="9004503" y="5969113"/>
            <a:ext cx="3065372" cy="7841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E2D1DFB-C970-B5BC-20C1-F2152366C543}"/>
              </a:ext>
            </a:extLst>
          </p:cNvPr>
          <p:cNvSpPr/>
          <p:nvPr/>
        </p:nvSpPr>
        <p:spPr>
          <a:xfrm>
            <a:off x="4696663" y="6340591"/>
            <a:ext cx="3963239" cy="5174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771E732-7099-56F3-43DB-BFB2E2A2F9A0}"/>
              </a:ext>
            </a:extLst>
          </p:cNvPr>
          <p:cNvSpPr/>
          <p:nvPr/>
        </p:nvSpPr>
        <p:spPr>
          <a:xfrm>
            <a:off x="258851" y="6229350"/>
            <a:ext cx="4219575" cy="628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E567F7-3AF1-330C-6C28-03471B97FEC3}"/>
              </a:ext>
            </a:extLst>
          </p:cNvPr>
          <p:cNvSpPr/>
          <p:nvPr/>
        </p:nvSpPr>
        <p:spPr>
          <a:xfrm>
            <a:off x="7945756" y="3047410"/>
            <a:ext cx="3428999" cy="784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9863DB-CF80-3E68-F5F5-BE7D9C56AA6D}"/>
              </a:ext>
            </a:extLst>
          </p:cNvPr>
          <p:cNvSpPr/>
          <p:nvPr/>
        </p:nvSpPr>
        <p:spPr>
          <a:xfrm>
            <a:off x="6096001" y="3291898"/>
            <a:ext cx="1249322" cy="784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BFC220-65DD-FFB0-80DA-C0E5DEA76D46}"/>
              </a:ext>
            </a:extLst>
          </p:cNvPr>
          <p:cNvSpPr txBox="1"/>
          <p:nvPr/>
        </p:nvSpPr>
        <p:spPr>
          <a:xfrm>
            <a:off x="9191625" y="6086475"/>
            <a:ext cx="262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Trigger</a:t>
            </a:r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: 2(I), 4(C), 6(D)</a:t>
            </a:r>
          </a:p>
          <a:p>
            <a:r>
              <a:rPr lang="es-MX" dirty="0">
                <a:solidFill>
                  <a:schemeClr val="bg1"/>
                </a:solidFill>
              </a:rPr>
              <a:t>Echo:     </a:t>
            </a:r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3(I), 5(C), 7(D)</a:t>
            </a:r>
            <a:endParaRPr lang="es-EC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DF6482-F1A7-9D00-2FB3-F2BF40FF9F98}"/>
              </a:ext>
            </a:extLst>
          </p:cNvPr>
          <p:cNvSpPr txBox="1"/>
          <p:nvPr/>
        </p:nvSpPr>
        <p:spPr>
          <a:xfrm>
            <a:off x="224361" y="6188874"/>
            <a:ext cx="421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Motor 1 (</a:t>
            </a:r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8, 9 Arduino</a:t>
            </a:r>
            <a:r>
              <a:rPr lang="es-MX" dirty="0">
                <a:solidFill>
                  <a:schemeClr val="bg1"/>
                </a:solidFill>
              </a:rPr>
              <a:t>) - Input 1, Input 2</a:t>
            </a:r>
          </a:p>
          <a:p>
            <a:r>
              <a:rPr lang="es-MX" dirty="0">
                <a:solidFill>
                  <a:schemeClr val="bg1"/>
                </a:solidFill>
              </a:rPr>
              <a:t>Motor 2 (</a:t>
            </a:r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10, 11 Arduino</a:t>
            </a:r>
            <a:r>
              <a:rPr lang="es-MX" dirty="0">
                <a:solidFill>
                  <a:schemeClr val="bg1"/>
                </a:solidFill>
              </a:rPr>
              <a:t>) - Input 3, Input 4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F0B72B8-C583-C429-D67A-A21973EE2513}"/>
              </a:ext>
            </a:extLst>
          </p:cNvPr>
          <p:cNvSpPr txBox="1"/>
          <p:nvPr/>
        </p:nvSpPr>
        <p:spPr>
          <a:xfrm>
            <a:off x="8053911" y="527718"/>
            <a:ext cx="480489" cy="38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5</a:t>
            </a:r>
            <a:endParaRPr lang="es-EC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89B251-632C-35AA-B729-87447D990E11}"/>
              </a:ext>
            </a:extLst>
          </p:cNvPr>
          <p:cNvSpPr txBox="1"/>
          <p:nvPr/>
        </p:nvSpPr>
        <p:spPr>
          <a:xfrm>
            <a:off x="10858451" y="2573080"/>
            <a:ext cx="480489" cy="38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6</a:t>
            </a:r>
            <a:endParaRPr lang="es-EC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A2F1DEF-05D5-7F33-8815-9CE01D609727}"/>
              </a:ext>
            </a:extLst>
          </p:cNvPr>
          <p:cNvSpPr txBox="1"/>
          <p:nvPr/>
        </p:nvSpPr>
        <p:spPr>
          <a:xfrm>
            <a:off x="7600950" y="5440144"/>
            <a:ext cx="114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Arduino</a:t>
            </a:r>
          </a:p>
          <a:p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V+ Batería</a:t>
            </a:r>
            <a:endParaRPr lang="es-EC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7B05652-B181-95D3-E781-04ED9ABB9950}"/>
              </a:ext>
            </a:extLst>
          </p:cNvPr>
          <p:cNvSpPr txBox="1"/>
          <p:nvPr/>
        </p:nvSpPr>
        <p:spPr>
          <a:xfrm>
            <a:off x="5840374" y="3468469"/>
            <a:ext cx="210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ighlight>
                  <a:srgbClr val="FFFF00"/>
                </a:highlight>
              </a:rPr>
              <a:t>Arduino 12 input  Sensor D0 output </a:t>
            </a:r>
            <a:endParaRPr lang="es-EC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AD163F3-5C2D-F94B-6082-02649B32B9C3}"/>
              </a:ext>
            </a:extLst>
          </p:cNvPr>
          <p:cNvCxnSpPr/>
          <p:nvPr/>
        </p:nvCxnSpPr>
        <p:spPr>
          <a:xfrm>
            <a:off x="8554288" y="1676400"/>
            <a:ext cx="211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6902EE7-A6F6-8E1A-DD89-1BC5741103D3}"/>
              </a:ext>
            </a:extLst>
          </p:cNvPr>
          <p:cNvCxnSpPr/>
          <p:nvPr/>
        </p:nvCxnSpPr>
        <p:spPr>
          <a:xfrm>
            <a:off x="8554288" y="1752600"/>
            <a:ext cx="211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8656A0E-253B-D9E0-58AD-0A8BC5F353AD}"/>
              </a:ext>
            </a:extLst>
          </p:cNvPr>
          <p:cNvCxnSpPr/>
          <p:nvPr/>
        </p:nvCxnSpPr>
        <p:spPr>
          <a:xfrm>
            <a:off x="10544175" y="1662112"/>
            <a:ext cx="211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0215A07-8AF2-DF1A-2F59-CF93FF612FA1}"/>
              </a:ext>
            </a:extLst>
          </p:cNvPr>
          <p:cNvCxnSpPr/>
          <p:nvPr/>
        </p:nvCxnSpPr>
        <p:spPr>
          <a:xfrm>
            <a:off x="10544175" y="1752600"/>
            <a:ext cx="211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A478936-DB80-B6B9-B947-68D84AD61B98}"/>
              </a:ext>
            </a:extLst>
          </p:cNvPr>
          <p:cNvCxnSpPr>
            <a:cxnSpLocks/>
          </p:cNvCxnSpPr>
          <p:nvPr/>
        </p:nvCxnSpPr>
        <p:spPr>
          <a:xfrm>
            <a:off x="10658475" y="1752600"/>
            <a:ext cx="0" cy="385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B53C285-04F5-F4DE-66DA-9CD65ED72300}"/>
              </a:ext>
            </a:extLst>
          </p:cNvPr>
          <p:cNvCxnSpPr>
            <a:cxnSpLocks/>
          </p:cNvCxnSpPr>
          <p:nvPr/>
        </p:nvCxnSpPr>
        <p:spPr>
          <a:xfrm>
            <a:off x="10658475" y="1276349"/>
            <a:ext cx="0" cy="385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1EBEB7E-161E-A68C-638D-4CFFD3441F58}"/>
              </a:ext>
            </a:extLst>
          </p:cNvPr>
          <p:cNvCxnSpPr>
            <a:cxnSpLocks/>
          </p:cNvCxnSpPr>
          <p:nvPr/>
        </p:nvCxnSpPr>
        <p:spPr>
          <a:xfrm>
            <a:off x="8659902" y="1276349"/>
            <a:ext cx="0" cy="385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A6D658-9557-F516-9C00-B4022ABBA1F1}"/>
              </a:ext>
            </a:extLst>
          </p:cNvPr>
          <p:cNvCxnSpPr>
            <a:cxnSpLocks/>
          </p:cNvCxnSpPr>
          <p:nvPr/>
        </p:nvCxnSpPr>
        <p:spPr>
          <a:xfrm>
            <a:off x="8659902" y="1752600"/>
            <a:ext cx="0" cy="385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183CE5-2EDB-DB82-9083-35B58E75D5D1}"/>
              </a:ext>
            </a:extLst>
          </p:cNvPr>
          <p:cNvSpPr txBox="1"/>
          <p:nvPr/>
        </p:nvSpPr>
        <p:spPr>
          <a:xfrm>
            <a:off x="8253922" y="1258523"/>
            <a:ext cx="60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0.1uf</a:t>
            </a:r>
            <a:endParaRPr lang="es-EC" sz="1000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8FF2E74-7DE0-E4F4-8B00-92CC0D6F0315}"/>
              </a:ext>
            </a:extLst>
          </p:cNvPr>
          <p:cNvSpPr txBox="1"/>
          <p:nvPr/>
        </p:nvSpPr>
        <p:spPr>
          <a:xfrm>
            <a:off x="10592741" y="1259811"/>
            <a:ext cx="60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0.1uf</a:t>
            </a:r>
            <a:endParaRPr lang="es-EC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14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96</TotalTime>
  <Words>93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Celestial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VERONICA TATIANA ORTEGA GAVILANEZ</dc:creator>
  <cp:lastModifiedBy>VERONICA TATIANA ORTEGA GAVILANEZ</cp:lastModifiedBy>
  <cp:revision>2</cp:revision>
  <dcterms:created xsi:type="dcterms:W3CDTF">2023-12-25T19:30:04Z</dcterms:created>
  <dcterms:modified xsi:type="dcterms:W3CDTF">2023-12-30T16:59:57Z</dcterms:modified>
</cp:coreProperties>
</file>