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62AE8-DEF4-1D17-D47E-19B00DE1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27C171-F0FE-B0D4-C001-455D8168F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F18CA-FF7F-36B2-8157-2F3A6867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0D5C9-FCBB-569B-1224-85037095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F2B5-4603-8CD7-3456-FEC82563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592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2B14D-1C13-6F78-DBEB-F3F2179F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A73D9E-33FF-0421-772F-A29FAABA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D07478-6CB7-3973-FF19-637391A8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306D6-E6BF-EE84-FBFF-AD91FC21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23EDB-1142-232A-3B6E-10619AF1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75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FBB269-8650-F16E-0C31-515F0F8E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CAC248-D42C-0C99-3593-4D7CFB944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1E68A-235D-0063-8F79-FAD9E7DE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C48AA-1D46-6B47-BBA8-0A6502E2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729F6-7C52-98F1-D697-E63542DF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646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8733A-500B-B6C5-9291-EF8B3623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C5605-26BC-DABF-5D7C-9C23650C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C4E1E-A751-BAD1-D437-DD570D7B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6476D-CC78-6199-3B80-9D0BE931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5E835-93AE-C5CC-E4DA-428FE480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269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0AC85-8209-B850-06D2-194E62FC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9F0BF-B8BE-4AF0-F913-4D48A036E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C7508-E3D4-7AAC-DE5A-79FC4E4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52697-9644-2BD6-BA0E-95D3B94D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08E61-79A2-521A-A222-DCD2A53E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81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674F7-56CF-85FF-78FA-022EA435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F429F-CA98-1FA1-C0A3-0974719D1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27C51E-0326-180C-4A3E-7E639A19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9012B-2FC1-9237-3889-898E364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8A2F0C-B8CD-4D9A-FDF3-7915976D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916FE7-38F0-A1D1-A79F-71E3D733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79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C5F8E-FDAE-FE79-7312-0EDB9FAA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51B68-EFA3-5876-C476-5776E25E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60F214-6446-2195-26F0-8DBD1CB8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2854A2-AE35-99CF-A354-C675C538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635338-CF55-7AEF-5493-84DE0F228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1731D1-4CB7-5F0B-3067-EFFB94A6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C1C513-3259-3583-62FA-C66C28C6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88621C-1EF8-2471-F9EB-5C9FC330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798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79E29-BE1D-48D8-1E93-A6EC77A4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65A11D-2232-D7EE-6E3E-F6DE2C4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8F21C5-C825-2190-7A64-35B33465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839333-4B1E-6AF6-B655-5B41E22F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165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381D71-854C-57D1-1BA0-13679968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86C89C-D492-2953-2E9B-9C9B7AFB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A25A27-1BD0-CB31-3604-DC65AA62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874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F9F5-17FA-C53F-CE3C-440EA048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02868-B981-7292-E711-5C5D5C61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77D8C-F908-D8F2-7985-6A175931B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82B192-84B7-360D-BBDA-90466231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7440C-3C53-8CB7-E4F5-A5CB50AD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EDABD-80D8-70F4-4407-8F861486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19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3BA39-1657-AF7D-3245-DD582B99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93DE22-3CF1-71A2-F2A6-354941743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1AAA44-A4AE-E198-E5BA-896B2FB7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096BBF-8095-8014-1478-091CB0B3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B2C61-6CD7-03D0-6081-4B19F25B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90BF96-872F-2753-6F30-C287E51E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361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57D195-7F51-D5D0-A842-93A5B26F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54944-91EB-71BB-EFC4-23134D50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49BFA-4D11-796B-05D1-ACEBC478F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5E13-95EF-46D1-A1ED-181974BCCAFC}" type="datetimeFigureOut">
              <a:rPr lang="es-EC" smtClean="0"/>
              <a:t>21/11/2022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E9AAB-67CB-9696-6127-71035906D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FA57E8-CF76-F462-63CA-83E1612A7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DC5-7B3A-4ECC-90E3-C10A562EBE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59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BA6A97-D095-D537-952F-1C95C69FA733}"/>
              </a:ext>
            </a:extLst>
          </p:cNvPr>
          <p:cNvSpPr/>
          <p:nvPr/>
        </p:nvSpPr>
        <p:spPr>
          <a:xfrm>
            <a:off x="4925961" y="894735"/>
            <a:ext cx="1295225" cy="766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 (0)</a:t>
            </a:r>
            <a:endParaRPr lang="es-EC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456C3D6-2A19-33BB-B029-1C5AA6A2932C}"/>
              </a:ext>
            </a:extLst>
          </p:cNvPr>
          <p:cNvSpPr/>
          <p:nvPr/>
        </p:nvSpPr>
        <p:spPr>
          <a:xfrm>
            <a:off x="6498947" y="1661652"/>
            <a:ext cx="1295225" cy="766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0001</a:t>
            </a:r>
          </a:p>
          <a:p>
            <a:pPr algn="ctr"/>
            <a:r>
              <a:rPr lang="es-MX" dirty="0"/>
              <a:t>(1)</a:t>
            </a:r>
            <a:endParaRPr lang="es-EC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96449AC-4CD9-F682-5547-F0842B806D27}"/>
              </a:ext>
            </a:extLst>
          </p:cNvPr>
          <p:cNvSpPr/>
          <p:nvPr/>
        </p:nvSpPr>
        <p:spPr>
          <a:xfrm>
            <a:off x="6667676" y="2908067"/>
            <a:ext cx="1295225" cy="766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0010</a:t>
            </a:r>
          </a:p>
          <a:p>
            <a:pPr algn="ctr"/>
            <a:r>
              <a:rPr lang="es-MX" dirty="0"/>
              <a:t>(2)</a:t>
            </a:r>
            <a:endParaRPr lang="es-EC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D81ACBD-C24E-0E9C-2F0E-3E3EADAC92D9}"/>
              </a:ext>
            </a:extLst>
          </p:cNvPr>
          <p:cNvSpPr/>
          <p:nvPr/>
        </p:nvSpPr>
        <p:spPr>
          <a:xfrm>
            <a:off x="5013047" y="3674984"/>
            <a:ext cx="1295225" cy="766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0011</a:t>
            </a:r>
          </a:p>
          <a:p>
            <a:pPr algn="ctr"/>
            <a:r>
              <a:rPr lang="es-MX" dirty="0"/>
              <a:t>(3)</a:t>
            </a:r>
            <a:endParaRPr lang="es-EC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A2BDFF-F5F4-9F21-EEC2-BC2AD84B049F}"/>
              </a:ext>
            </a:extLst>
          </p:cNvPr>
          <p:cNvSpPr/>
          <p:nvPr/>
        </p:nvSpPr>
        <p:spPr>
          <a:xfrm>
            <a:off x="3244470" y="3429000"/>
            <a:ext cx="1295225" cy="766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0101</a:t>
            </a:r>
          </a:p>
          <a:p>
            <a:pPr algn="ctr"/>
            <a:r>
              <a:rPr lang="es-MX" dirty="0"/>
              <a:t>(5)</a:t>
            </a:r>
            <a:endParaRPr lang="es-EC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E8D7662-45E0-04F4-FB84-D6E163470F6C}"/>
              </a:ext>
            </a:extLst>
          </p:cNvPr>
          <p:cNvSpPr/>
          <p:nvPr/>
        </p:nvSpPr>
        <p:spPr>
          <a:xfrm>
            <a:off x="3059326" y="1367387"/>
            <a:ext cx="1295225" cy="766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</a:t>
            </a:r>
            <a:endParaRPr lang="es-EC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6F6E806-ABF8-8B07-EC1F-35CB8017443B}"/>
              </a:ext>
            </a:extLst>
          </p:cNvPr>
          <p:cNvSpPr/>
          <p:nvPr/>
        </p:nvSpPr>
        <p:spPr>
          <a:xfrm>
            <a:off x="2738286" y="2398193"/>
            <a:ext cx="1295225" cy="766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1000</a:t>
            </a:r>
          </a:p>
          <a:p>
            <a:pPr algn="ctr"/>
            <a:r>
              <a:rPr lang="es-MX" dirty="0"/>
              <a:t>(8)</a:t>
            </a:r>
            <a:endParaRPr lang="es-EC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A481A31-11D9-1F11-9FC0-C47CB35B568C}"/>
              </a:ext>
            </a:extLst>
          </p:cNvPr>
          <p:cNvCxnSpPr/>
          <p:nvPr/>
        </p:nvCxnSpPr>
        <p:spPr>
          <a:xfrm>
            <a:off x="6308272" y="1367387"/>
            <a:ext cx="359404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DDE3C41-7C52-A5FD-92C5-90F208A7EC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135586" y="2487386"/>
            <a:ext cx="179703" cy="42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2BF2020-3C73-68DC-6DA0-300C0B5099E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221186" y="3562672"/>
            <a:ext cx="636171" cy="3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FB7C324-BA3A-FBAB-CB07-F07535F075EA}"/>
              </a:ext>
            </a:extLst>
          </p:cNvPr>
          <p:cNvCxnSpPr>
            <a:cxnSpLocks/>
          </p:cNvCxnSpPr>
          <p:nvPr/>
        </p:nvCxnSpPr>
        <p:spPr>
          <a:xfrm flipH="1" flipV="1">
            <a:off x="4515027" y="3903435"/>
            <a:ext cx="384072" cy="4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CA3F871-1A7F-69CE-B688-0B4CED7DC548}"/>
              </a:ext>
            </a:extLst>
          </p:cNvPr>
          <p:cNvCxnSpPr>
            <a:cxnSpLocks/>
          </p:cNvCxnSpPr>
          <p:nvPr/>
        </p:nvCxnSpPr>
        <p:spPr>
          <a:xfrm flipH="1" flipV="1">
            <a:off x="3508010" y="3187277"/>
            <a:ext cx="198928" cy="2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5CB8C31-576B-EF0B-51E5-83784FCD7B3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385899" y="2166855"/>
            <a:ext cx="153716" cy="23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9C30763-6BF1-CA06-10B1-4CE1F72EA9D0}"/>
              </a:ext>
            </a:extLst>
          </p:cNvPr>
          <p:cNvCxnSpPr>
            <a:cxnSpLocks/>
          </p:cNvCxnSpPr>
          <p:nvPr/>
        </p:nvCxnSpPr>
        <p:spPr>
          <a:xfrm flipV="1">
            <a:off x="4354551" y="1367387"/>
            <a:ext cx="544548" cy="14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D7C8FD-3D96-D840-9487-892692CB556F}"/>
              </a:ext>
            </a:extLst>
          </p:cNvPr>
          <p:cNvCxnSpPr>
            <a:cxnSpLocks/>
          </p:cNvCxnSpPr>
          <p:nvPr/>
        </p:nvCxnSpPr>
        <p:spPr>
          <a:xfrm flipH="1" flipV="1">
            <a:off x="6308272" y="1182154"/>
            <a:ext cx="650378" cy="4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DFFAEE3-2D5E-5664-A9A1-5972D650DAFD}"/>
              </a:ext>
            </a:extLst>
          </p:cNvPr>
          <p:cNvCxnSpPr>
            <a:cxnSpLocks/>
          </p:cNvCxnSpPr>
          <p:nvPr/>
        </p:nvCxnSpPr>
        <p:spPr>
          <a:xfrm flipH="1" flipV="1">
            <a:off x="7600994" y="2398193"/>
            <a:ext cx="182205" cy="50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994D669-8E8A-4F83-8F86-2E2424DD03F4}"/>
              </a:ext>
            </a:extLst>
          </p:cNvPr>
          <p:cNvCxnSpPr>
            <a:cxnSpLocks/>
          </p:cNvCxnSpPr>
          <p:nvPr/>
        </p:nvCxnSpPr>
        <p:spPr>
          <a:xfrm flipV="1">
            <a:off x="6187102" y="3756303"/>
            <a:ext cx="853695" cy="50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8481A71-CD12-84A0-97EA-0215D93DA32A}"/>
              </a:ext>
            </a:extLst>
          </p:cNvPr>
          <p:cNvCxnSpPr>
            <a:cxnSpLocks/>
          </p:cNvCxnSpPr>
          <p:nvPr/>
        </p:nvCxnSpPr>
        <p:spPr>
          <a:xfrm>
            <a:off x="4113551" y="4303722"/>
            <a:ext cx="931121" cy="1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2AAC5DD-17B7-7714-32BB-767203C62B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02390" y="3166520"/>
            <a:ext cx="331761" cy="37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5542EBD-D693-9586-0E55-0D902B961888}"/>
              </a:ext>
            </a:extLst>
          </p:cNvPr>
          <p:cNvCxnSpPr>
            <a:cxnSpLocks/>
          </p:cNvCxnSpPr>
          <p:nvPr/>
        </p:nvCxnSpPr>
        <p:spPr>
          <a:xfrm flipH="1">
            <a:off x="3048353" y="2043286"/>
            <a:ext cx="196117" cy="35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5BCA354-395A-3547-90C0-94AC409BB9B9}"/>
              </a:ext>
            </a:extLst>
          </p:cNvPr>
          <p:cNvCxnSpPr>
            <a:cxnSpLocks/>
          </p:cNvCxnSpPr>
          <p:nvPr/>
        </p:nvCxnSpPr>
        <p:spPr>
          <a:xfrm flipH="1">
            <a:off x="4212950" y="1159021"/>
            <a:ext cx="717799" cy="2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07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VERONICA TATIANA ORTEGA GAVILANEZ</dc:creator>
  <cp:lastModifiedBy>VERONICA TATIANA ORTEGA GAVILANEZ</cp:lastModifiedBy>
  <cp:revision>1</cp:revision>
  <dcterms:created xsi:type="dcterms:W3CDTF">2022-11-22T01:57:18Z</dcterms:created>
  <dcterms:modified xsi:type="dcterms:W3CDTF">2022-11-22T04:57:03Z</dcterms:modified>
</cp:coreProperties>
</file>