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61"/>
  </p:normalViewPr>
  <p:slideViewPr>
    <p:cSldViewPr snapToGrid="0" snapToObjects="1">
      <p:cViewPr varScale="1">
        <p:scale>
          <a:sx n="86" d="100"/>
          <a:sy n="86" d="100"/>
        </p:scale>
        <p:origin x="-46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r>
              <a:rPr lang="de-DE" dirty="0" smtClean="0"/>
              <a:t> SW2, LED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Marco </a:t>
            </a:r>
            <a:r>
              <a:rPr lang="de-DE" dirty="0" err="1" smtClean="0"/>
              <a:t>Brun</a:t>
            </a:r>
            <a:r>
              <a:rPr lang="de-DE" dirty="0" smtClean="0"/>
              <a:t>, Ueli Schweizer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200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541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6412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Wiso</a:t>
            </a:r>
            <a:r>
              <a:rPr lang="de-DE" dirty="0" smtClean="0"/>
              <a:t> sollte ein Treiber der nicht mehr benutzt wird mit einem </a:t>
            </a:r>
            <a:r>
              <a:rPr lang="de-DE" dirty="0" err="1" smtClean="0"/>
              <a:t>Deinit</a:t>
            </a:r>
            <a:r>
              <a:rPr lang="de-DE" dirty="0" smtClean="0"/>
              <a:t>() wieder geschlossen werden?</a:t>
            </a:r>
          </a:p>
          <a:p>
            <a:r>
              <a:rPr lang="de-DE" dirty="0" smtClean="0">
                <a:sym typeface="Wingdings"/>
              </a:rPr>
              <a:t> Der Treiber sollte geschlossen werden, damit der Speicherplatz wider frei ist und damit die    Konfiguration wieder zurückgestellt werden kann</a:t>
            </a:r>
          </a:p>
          <a:p>
            <a:pPr lvl="1">
              <a:buFont typeface="Arial" charset="0"/>
              <a:buChar char="•"/>
            </a:pPr>
            <a:endParaRPr lang="de-DE" dirty="0" smtClean="0">
              <a:sym typeface="Wingding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565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de-DE" dirty="0" smtClean="0"/>
              <a:t> Treiber für mehrere Plattformen</a:t>
            </a:r>
          </a:p>
          <a:p>
            <a:pPr>
              <a:buFont typeface="Courier New" charset="0"/>
              <a:buChar char="o"/>
            </a:pPr>
            <a:r>
              <a:rPr lang="de-DE" dirty="0" smtClean="0"/>
              <a:t> Implementation einer LED</a:t>
            </a:r>
          </a:p>
          <a:p>
            <a:pPr>
              <a:buFont typeface="Courier New" charset="0"/>
              <a:buChar char="o"/>
            </a:pPr>
            <a:r>
              <a:rPr lang="de-DE" dirty="0" smtClean="0"/>
              <a:t>Umgang mit einem Treiber</a:t>
            </a:r>
          </a:p>
          <a:p>
            <a:pPr>
              <a:buFont typeface="Courier New" charset="0"/>
              <a:buChar char="o"/>
            </a:pPr>
            <a:r>
              <a:rPr lang="de-DE" dirty="0" smtClean="0"/>
              <a:t>Fragen</a:t>
            </a:r>
          </a:p>
          <a:p>
            <a:pPr>
              <a:buFont typeface="Courier New" charset="0"/>
              <a:buChar char="o"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252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Treiber für mehrere </a:t>
            </a:r>
            <a:r>
              <a:rPr lang="de-DE" dirty="0" smtClean="0"/>
              <a:t>Plattformen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6963" y="2022981"/>
            <a:ext cx="10058400" cy="3669288"/>
          </a:xfrm>
        </p:spPr>
      </p:pic>
      <p:sp>
        <p:nvSpPr>
          <p:cNvPr id="4" name="Textfeld 3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952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 </a:t>
            </a:r>
            <a:r>
              <a:rPr lang="de-DE" dirty="0"/>
              <a:t>einer </a:t>
            </a:r>
            <a:r>
              <a:rPr lang="de-DE" dirty="0" smtClean="0"/>
              <a:t>LED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9092" y="3546475"/>
            <a:ext cx="4022990" cy="1939925"/>
          </a:xfrm>
        </p:spPr>
      </p:pic>
      <p:sp>
        <p:nvSpPr>
          <p:cNvPr id="4" name="Textfeld 3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6713" y="1871662"/>
            <a:ext cx="3581744" cy="2644776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16287" y="3905228"/>
            <a:ext cx="4002805" cy="2184559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14718" y="1951787"/>
            <a:ext cx="2883324" cy="179707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9092" y="1985854"/>
            <a:ext cx="4771371" cy="131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80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Umgang mit einem </a:t>
            </a:r>
            <a:r>
              <a:rPr lang="de-DE" dirty="0" smtClean="0"/>
              <a:t>Treiber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6963" y="2842067"/>
            <a:ext cx="10058400" cy="2031116"/>
          </a:xfrm>
        </p:spPr>
      </p:pic>
      <p:sp>
        <p:nvSpPr>
          <p:cNvPr id="4" name="Textfeld 3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366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22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468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557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zu beachten wenn eine LED über </a:t>
            </a:r>
            <a:r>
              <a:rPr lang="de-DE" dirty="0" err="1" smtClean="0"/>
              <a:t>Microcotroller</a:t>
            </a:r>
            <a:r>
              <a:rPr lang="de-DE" dirty="0" smtClean="0"/>
              <a:t> angesteuert wird wird?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Das Schema des Board konsultieren um herauszufinden an welchem Pin die Led angeschlossen ist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Überprüfen ob die Anode oder Kathode mit dem Prozessor verbunden ist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 smtClean="0"/>
              <a:t>Das der Strom der LED nicht grösser ist, als der maximale Ausgangsstrom des treibenden Pins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048768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</Template>
  <TotalTime>0</TotalTime>
  <Words>227</Words>
  <Application>Microsoft Office PowerPoint</Application>
  <PresentationFormat>Benutzerdefiniert</PresentationFormat>
  <Paragraphs>56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Rückblick</vt:lpstr>
      <vt:lpstr>Recap SW2, LED</vt:lpstr>
      <vt:lpstr>Inhalt</vt:lpstr>
      <vt:lpstr>Treiber für mehrere Plattformen</vt:lpstr>
      <vt:lpstr>Implementation einer LED</vt:lpstr>
      <vt:lpstr>Umgang mit einem Treiber</vt:lpstr>
      <vt:lpstr>Folie 6</vt:lpstr>
      <vt:lpstr>Folie 7</vt:lpstr>
      <vt:lpstr>Folie 8</vt:lpstr>
      <vt:lpstr>Fragen</vt:lpstr>
      <vt:lpstr>Fragen</vt:lpstr>
      <vt:lpstr>Fragen</vt:lpstr>
      <vt:lpstr>Fragen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SW2, LED</dc:title>
  <dc:creator>uelischweizer@me.com</dc:creator>
  <cp:lastModifiedBy>Marco</cp:lastModifiedBy>
  <cp:revision>4</cp:revision>
  <dcterms:created xsi:type="dcterms:W3CDTF">2016-10-05T20:36:58Z</dcterms:created>
  <dcterms:modified xsi:type="dcterms:W3CDTF">2016-10-06T14:06:10Z</dcterms:modified>
</cp:coreProperties>
</file>