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64" r:id="rId2"/>
    <p:sldId id="279" r:id="rId3"/>
    <p:sldId id="282" r:id="rId4"/>
    <p:sldId id="257" r:id="rId5"/>
    <p:sldId id="260" r:id="rId6"/>
    <p:sldId id="263" r:id="rId7"/>
    <p:sldId id="259" r:id="rId8"/>
    <p:sldId id="272" r:id="rId9"/>
    <p:sldId id="268" r:id="rId10"/>
    <p:sldId id="266" r:id="rId11"/>
    <p:sldId id="265" r:id="rId12"/>
    <p:sldId id="267" r:id="rId13"/>
    <p:sldId id="269" r:id="rId14"/>
    <p:sldId id="270" r:id="rId15"/>
    <p:sldId id="277" r:id="rId16"/>
    <p:sldId id="281" r:id="rId17"/>
    <p:sldId id="283" r:id="rId1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2F"/>
    <a:srgbClr val="002B46"/>
    <a:srgbClr val="001A2B"/>
    <a:srgbClr val="FFD726"/>
    <a:srgbClr val="AE0002"/>
    <a:srgbClr val="D6861C"/>
    <a:srgbClr val="AE6C16"/>
    <a:srgbClr val="FFA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7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E62E3-9013-4D2F-89A2-E8C05561C33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254252-5AD5-4AE8-AAB1-211078532A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dirty="0"/>
            <a:t>Debt</a:t>
          </a:r>
          <a:r>
            <a:rPr lang="en-GB" sz="3200" dirty="0"/>
            <a:t> based</a:t>
          </a:r>
        </a:p>
      </dgm:t>
    </dgm:pt>
    <dgm:pt modelId="{07AF2FF9-C958-4290-8539-2C4DF6B10525}" type="parTrans" cxnId="{64C77B13-EEA2-40D6-B777-7709764FFF34}">
      <dgm:prSet/>
      <dgm:spPr/>
      <dgm:t>
        <a:bodyPr/>
        <a:lstStyle/>
        <a:p>
          <a:endParaRPr lang="en-US"/>
        </a:p>
      </dgm:t>
    </dgm:pt>
    <dgm:pt modelId="{BE4916C2-C0B4-4A18-9D86-90534D934307}" type="sibTrans" cxnId="{64C77B13-EEA2-40D6-B777-7709764FFF34}">
      <dgm:prSet/>
      <dgm:spPr/>
      <dgm:t>
        <a:bodyPr/>
        <a:lstStyle/>
        <a:p>
          <a:endParaRPr lang="en-US"/>
        </a:p>
      </dgm:t>
    </dgm:pt>
    <dgm:pt modelId="{00C4A9FF-C8AE-4531-8C8A-2DE68CD39E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dirty="0"/>
            <a:t>Broad range of </a:t>
          </a:r>
          <a:r>
            <a:rPr lang="en-GB" sz="3200" b="1" dirty="0"/>
            <a:t>recipients</a:t>
          </a:r>
          <a:r>
            <a:rPr lang="en-GB" sz="3200" dirty="0"/>
            <a:t> </a:t>
          </a:r>
        </a:p>
      </dgm:t>
    </dgm:pt>
    <dgm:pt modelId="{D70D16ED-93B9-447A-B0D2-27BC9122C998}" type="parTrans" cxnId="{34521FB6-1400-4E99-9144-B7E2CE0BEA43}">
      <dgm:prSet/>
      <dgm:spPr/>
      <dgm:t>
        <a:bodyPr/>
        <a:lstStyle/>
        <a:p>
          <a:endParaRPr lang="en-US"/>
        </a:p>
      </dgm:t>
    </dgm:pt>
    <dgm:pt modelId="{35D26A51-4518-4A20-8A12-0394A9238D3C}" type="sibTrans" cxnId="{34521FB6-1400-4E99-9144-B7E2CE0BEA43}">
      <dgm:prSet/>
      <dgm:spPr/>
      <dgm:t>
        <a:bodyPr/>
        <a:lstStyle/>
        <a:p>
          <a:endParaRPr lang="en-US"/>
        </a:p>
      </dgm:t>
    </dgm:pt>
    <dgm:pt modelId="{9C777C92-1465-447A-83D6-399FA09214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dirty="0"/>
            <a:t>Pools capital into a </a:t>
          </a:r>
          <a:r>
            <a:rPr lang="en-GB" sz="3200" b="1" dirty="0"/>
            <a:t>single</a:t>
          </a:r>
          <a:r>
            <a:rPr lang="en-GB" sz="3200" dirty="0"/>
            <a:t> fund</a:t>
          </a:r>
        </a:p>
      </dgm:t>
    </dgm:pt>
    <dgm:pt modelId="{D224549E-55F6-4051-A7DE-15EC67AA1524}" type="parTrans" cxnId="{82343EE9-CF6E-430D-A6CA-6323FB21D095}">
      <dgm:prSet/>
      <dgm:spPr/>
      <dgm:t>
        <a:bodyPr/>
        <a:lstStyle/>
        <a:p>
          <a:endParaRPr lang="en-US"/>
        </a:p>
      </dgm:t>
    </dgm:pt>
    <dgm:pt modelId="{52996D88-9D1D-4C46-B8BF-073982543986}" type="sibTrans" cxnId="{82343EE9-CF6E-430D-A6CA-6323FB21D095}">
      <dgm:prSet/>
      <dgm:spPr/>
      <dgm:t>
        <a:bodyPr/>
        <a:lstStyle/>
        <a:p>
          <a:endParaRPr lang="en-US"/>
        </a:p>
      </dgm:t>
    </dgm:pt>
    <dgm:pt modelId="{BD84D687-D433-B849-B9D4-83E31972EE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dirty="0"/>
            <a:t>Borrowers remain </a:t>
          </a:r>
          <a:r>
            <a:rPr lang="en-GB" sz="3200" b="1" dirty="0"/>
            <a:t>anonymous</a:t>
          </a:r>
        </a:p>
      </dgm:t>
    </dgm:pt>
    <dgm:pt modelId="{973BDB9D-BF6E-A244-8249-162E7B6065D8}" type="parTrans" cxnId="{8D1F73DF-FD73-9448-8761-229405DC55E5}">
      <dgm:prSet/>
      <dgm:spPr/>
      <dgm:t>
        <a:bodyPr/>
        <a:lstStyle/>
        <a:p>
          <a:endParaRPr lang="en-GB"/>
        </a:p>
      </dgm:t>
    </dgm:pt>
    <dgm:pt modelId="{B30337D5-C3E1-A540-B04D-5843039B7CE5}" type="sibTrans" cxnId="{8D1F73DF-FD73-9448-8761-229405DC55E5}">
      <dgm:prSet/>
      <dgm:spPr/>
      <dgm:t>
        <a:bodyPr/>
        <a:lstStyle/>
        <a:p>
          <a:endParaRPr lang="en-GB"/>
        </a:p>
      </dgm:t>
    </dgm:pt>
    <dgm:pt modelId="{CBC6AD0D-F025-40F7-AF37-EA2B8CC9F226}" type="pres">
      <dgm:prSet presAssocID="{C5DE62E3-9013-4D2F-89A2-E8C05561C33F}" presName="root" presStyleCnt="0">
        <dgm:presLayoutVars>
          <dgm:dir/>
          <dgm:resizeHandles val="exact"/>
        </dgm:presLayoutVars>
      </dgm:prSet>
      <dgm:spPr/>
    </dgm:pt>
    <dgm:pt modelId="{DAAC96C9-83DC-4E3A-9B1E-F5B90012E6AC}" type="pres">
      <dgm:prSet presAssocID="{69254252-5AD5-4AE8-AAB1-211078532A7E}" presName="compNode" presStyleCnt="0"/>
      <dgm:spPr/>
    </dgm:pt>
    <dgm:pt modelId="{B92E2414-A742-41F7-88F4-5210DD9CFF43}" type="pres">
      <dgm:prSet presAssocID="{69254252-5AD5-4AE8-AAB1-211078532A7E}" presName="bgRect" presStyleLbl="bgShp" presStyleIdx="0" presStyleCnt="4"/>
      <dgm:spPr>
        <a:solidFill>
          <a:schemeClr val="bg1">
            <a:lumMod val="85000"/>
          </a:schemeClr>
        </a:solidFill>
      </dgm:spPr>
    </dgm:pt>
    <dgm:pt modelId="{F2A8BF96-2C32-4F25-9F85-3129BC985167}" type="pres">
      <dgm:prSet presAssocID="{69254252-5AD5-4AE8-AAB1-211078532A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0AD5549-4401-4D4B-9F87-E8B710AD36AD}" type="pres">
      <dgm:prSet presAssocID="{69254252-5AD5-4AE8-AAB1-211078532A7E}" presName="spaceRect" presStyleCnt="0"/>
      <dgm:spPr/>
    </dgm:pt>
    <dgm:pt modelId="{8407DEEE-D311-4128-A58F-E008AE3151A1}" type="pres">
      <dgm:prSet presAssocID="{69254252-5AD5-4AE8-AAB1-211078532A7E}" presName="parTx" presStyleLbl="revTx" presStyleIdx="0" presStyleCnt="4">
        <dgm:presLayoutVars>
          <dgm:chMax val="0"/>
          <dgm:chPref val="0"/>
        </dgm:presLayoutVars>
      </dgm:prSet>
      <dgm:spPr/>
    </dgm:pt>
    <dgm:pt modelId="{D17273D7-18BA-438F-9B53-4BF4C9E3045C}" type="pres">
      <dgm:prSet presAssocID="{BE4916C2-C0B4-4A18-9D86-90534D934307}" presName="sibTrans" presStyleCnt="0"/>
      <dgm:spPr/>
    </dgm:pt>
    <dgm:pt modelId="{8CDA5E51-CB4D-49A9-B49A-E499CD394C5A}" type="pres">
      <dgm:prSet presAssocID="{00C4A9FF-C8AE-4531-8C8A-2DE68CD39EE9}" presName="compNode" presStyleCnt="0"/>
      <dgm:spPr/>
    </dgm:pt>
    <dgm:pt modelId="{7F28B488-C9FC-4399-AFD7-197D4A7A2BD4}" type="pres">
      <dgm:prSet presAssocID="{00C4A9FF-C8AE-4531-8C8A-2DE68CD39EE9}" presName="bgRect" presStyleLbl="bgShp" presStyleIdx="1" presStyleCnt="4"/>
      <dgm:spPr>
        <a:solidFill>
          <a:schemeClr val="bg1">
            <a:lumMod val="85000"/>
          </a:schemeClr>
        </a:solidFill>
      </dgm:spPr>
    </dgm:pt>
    <dgm:pt modelId="{5755302A-B833-4E01-9601-19693EC6092F}" type="pres">
      <dgm:prSet presAssocID="{00C4A9FF-C8AE-4531-8C8A-2DE68CD39EE9}" presName="iconRect" presStyleLbl="node1" presStyleIdx="1" presStyleCnt="4"/>
      <dgm:spPr/>
    </dgm:pt>
    <dgm:pt modelId="{31E7F2F9-38D4-42D1-AD77-21FEA75B01FF}" type="pres">
      <dgm:prSet presAssocID="{00C4A9FF-C8AE-4531-8C8A-2DE68CD39EE9}" presName="spaceRect" presStyleCnt="0"/>
      <dgm:spPr/>
    </dgm:pt>
    <dgm:pt modelId="{0B4A3C47-15BD-41B5-91A2-5913ED259F72}" type="pres">
      <dgm:prSet presAssocID="{00C4A9FF-C8AE-4531-8C8A-2DE68CD39EE9}" presName="parTx" presStyleLbl="revTx" presStyleIdx="1" presStyleCnt="4">
        <dgm:presLayoutVars>
          <dgm:chMax val="0"/>
          <dgm:chPref val="0"/>
        </dgm:presLayoutVars>
      </dgm:prSet>
      <dgm:spPr/>
    </dgm:pt>
    <dgm:pt modelId="{62308322-47FD-492B-ACC3-42EE6929DA11}" type="pres">
      <dgm:prSet presAssocID="{35D26A51-4518-4A20-8A12-0394A9238D3C}" presName="sibTrans" presStyleCnt="0"/>
      <dgm:spPr/>
    </dgm:pt>
    <dgm:pt modelId="{B1B7C973-1FD8-4E71-9B92-1D8D19DA84B6}" type="pres">
      <dgm:prSet presAssocID="{9C777C92-1465-447A-83D6-399FA092145D}" presName="compNode" presStyleCnt="0"/>
      <dgm:spPr/>
    </dgm:pt>
    <dgm:pt modelId="{740AB41A-4FCB-4934-83B9-0A8DDE10D06C}" type="pres">
      <dgm:prSet presAssocID="{9C777C92-1465-447A-83D6-399FA092145D}" presName="bgRect" presStyleLbl="bgShp" presStyleIdx="2" presStyleCnt="4"/>
      <dgm:spPr>
        <a:solidFill>
          <a:schemeClr val="bg1">
            <a:lumMod val="85000"/>
          </a:schemeClr>
        </a:solidFill>
      </dgm:spPr>
    </dgm:pt>
    <dgm:pt modelId="{BA6B8EC3-76B1-4480-9147-03EB1A20D129}" type="pres">
      <dgm:prSet presAssocID="{9C777C92-1465-447A-83D6-399FA092145D}" presName="iconRect" presStyleLbl="node1" presStyleIdx="2" presStyleCnt="4"/>
      <dgm:spPr/>
    </dgm:pt>
    <dgm:pt modelId="{B31680C1-613B-438E-8575-93CFBBAFA699}" type="pres">
      <dgm:prSet presAssocID="{9C777C92-1465-447A-83D6-399FA092145D}" presName="spaceRect" presStyleCnt="0"/>
      <dgm:spPr/>
    </dgm:pt>
    <dgm:pt modelId="{5D72BD44-CC78-4453-BD0B-BC8075FB7314}" type="pres">
      <dgm:prSet presAssocID="{9C777C92-1465-447A-83D6-399FA092145D}" presName="parTx" presStyleLbl="revTx" presStyleIdx="2" presStyleCnt="4">
        <dgm:presLayoutVars>
          <dgm:chMax val="0"/>
          <dgm:chPref val="0"/>
        </dgm:presLayoutVars>
      </dgm:prSet>
      <dgm:spPr/>
    </dgm:pt>
    <dgm:pt modelId="{B0C79739-139A-9248-B085-2003D9CD4DD2}" type="pres">
      <dgm:prSet presAssocID="{52996D88-9D1D-4C46-B8BF-073982543986}" presName="sibTrans" presStyleCnt="0"/>
      <dgm:spPr/>
    </dgm:pt>
    <dgm:pt modelId="{EA557E36-8C84-6442-9041-A3835BFCBA7F}" type="pres">
      <dgm:prSet presAssocID="{BD84D687-D433-B849-B9D4-83E31972EEFC}" presName="compNode" presStyleCnt="0"/>
      <dgm:spPr/>
    </dgm:pt>
    <dgm:pt modelId="{7C4607B4-81A1-074E-BD3F-56A2A15B1A5C}" type="pres">
      <dgm:prSet presAssocID="{BD84D687-D433-B849-B9D4-83E31972EEFC}" presName="bgRect" presStyleLbl="bgShp" presStyleIdx="3" presStyleCnt="4"/>
      <dgm:spPr>
        <a:solidFill>
          <a:schemeClr val="bg1">
            <a:lumMod val="85000"/>
          </a:schemeClr>
        </a:solidFill>
      </dgm:spPr>
    </dgm:pt>
    <dgm:pt modelId="{45789ABF-988B-9B42-B448-F1BDD52809A3}" type="pres">
      <dgm:prSet presAssocID="{BD84D687-D433-B849-B9D4-83E31972EEFC}" presName="iconRect" presStyleLbl="node1" presStyleIdx="3" presStyleCnt="4"/>
      <dgm:spPr/>
    </dgm:pt>
    <dgm:pt modelId="{518E6AB8-1240-4D4C-9EBE-DE4436805E40}" type="pres">
      <dgm:prSet presAssocID="{BD84D687-D433-B849-B9D4-83E31972EEFC}" presName="spaceRect" presStyleCnt="0"/>
      <dgm:spPr/>
    </dgm:pt>
    <dgm:pt modelId="{BB3042EF-CD3B-A642-8D8A-0CBE5F5D2CA3}" type="pres">
      <dgm:prSet presAssocID="{BD84D687-D433-B849-B9D4-83E31972EE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C77B13-EEA2-40D6-B777-7709764FFF34}" srcId="{C5DE62E3-9013-4D2F-89A2-E8C05561C33F}" destId="{69254252-5AD5-4AE8-AAB1-211078532A7E}" srcOrd="0" destOrd="0" parTransId="{07AF2FF9-C958-4290-8539-2C4DF6B10525}" sibTransId="{BE4916C2-C0B4-4A18-9D86-90534D934307}"/>
    <dgm:cxn modelId="{9D83A87D-D3C5-8543-91D4-BC7BED530B06}" type="presOf" srcId="{C5DE62E3-9013-4D2F-89A2-E8C05561C33F}" destId="{CBC6AD0D-F025-40F7-AF37-EA2B8CC9F226}" srcOrd="0" destOrd="0" presId="urn:microsoft.com/office/officeart/2018/2/layout/IconVerticalSolidList"/>
    <dgm:cxn modelId="{33E2BF8D-9419-1041-97B7-77C5222E20AF}" type="presOf" srcId="{69254252-5AD5-4AE8-AAB1-211078532A7E}" destId="{8407DEEE-D311-4128-A58F-E008AE3151A1}" srcOrd="0" destOrd="0" presId="urn:microsoft.com/office/officeart/2018/2/layout/IconVerticalSolidList"/>
    <dgm:cxn modelId="{34521FB6-1400-4E99-9144-B7E2CE0BEA43}" srcId="{C5DE62E3-9013-4D2F-89A2-E8C05561C33F}" destId="{00C4A9FF-C8AE-4531-8C8A-2DE68CD39EE9}" srcOrd="1" destOrd="0" parTransId="{D70D16ED-93B9-447A-B0D2-27BC9122C998}" sibTransId="{35D26A51-4518-4A20-8A12-0394A9238D3C}"/>
    <dgm:cxn modelId="{BB488EB6-74AD-324F-BADA-29735029EB57}" type="presOf" srcId="{9C777C92-1465-447A-83D6-399FA092145D}" destId="{5D72BD44-CC78-4453-BD0B-BC8075FB7314}" srcOrd="0" destOrd="0" presId="urn:microsoft.com/office/officeart/2018/2/layout/IconVerticalSolidList"/>
    <dgm:cxn modelId="{75341ABB-ABEF-2246-8E1B-D6FB77A4D4A7}" type="presOf" srcId="{BD84D687-D433-B849-B9D4-83E31972EEFC}" destId="{BB3042EF-CD3B-A642-8D8A-0CBE5F5D2CA3}" srcOrd="0" destOrd="0" presId="urn:microsoft.com/office/officeart/2018/2/layout/IconVerticalSolidList"/>
    <dgm:cxn modelId="{8D1F73DF-FD73-9448-8761-229405DC55E5}" srcId="{C5DE62E3-9013-4D2F-89A2-E8C05561C33F}" destId="{BD84D687-D433-B849-B9D4-83E31972EEFC}" srcOrd="3" destOrd="0" parTransId="{973BDB9D-BF6E-A244-8249-162E7B6065D8}" sibTransId="{B30337D5-C3E1-A540-B04D-5843039B7CE5}"/>
    <dgm:cxn modelId="{82343EE9-CF6E-430D-A6CA-6323FB21D095}" srcId="{C5DE62E3-9013-4D2F-89A2-E8C05561C33F}" destId="{9C777C92-1465-447A-83D6-399FA092145D}" srcOrd="2" destOrd="0" parTransId="{D224549E-55F6-4051-A7DE-15EC67AA1524}" sibTransId="{52996D88-9D1D-4C46-B8BF-073982543986}"/>
    <dgm:cxn modelId="{955474EF-DA66-F74C-A0D2-19F6EED3FC78}" type="presOf" srcId="{00C4A9FF-C8AE-4531-8C8A-2DE68CD39EE9}" destId="{0B4A3C47-15BD-41B5-91A2-5913ED259F72}" srcOrd="0" destOrd="0" presId="urn:microsoft.com/office/officeart/2018/2/layout/IconVerticalSolidList"/>
    <dgm:cxn modelId="{63D0F1D7-C6AB-D64F-812D-365ED843F167}" type="presParOf" srcId="{CBC6AD0D-F025-40F7-AF37-EA2B8CC9F226}" destId="{DAAC96C9-83DC-4E3A-9B1E-F5B90012E6AC}" srcOrd="0" destOrd="0" presId="urn:microsoft.com/office/officeart/2018/2/layout/IconVerticalSolidList"/>
    <dgm:cxn modelId="{47385A5D-D772-F345-9BF7-141076B7733C}" type="presParOf" srcId="{DAAC96C9-83DC-4E3A-9B1E-F5B90012E6AC}" destId="{B92E2414-A742-41F7-88F4-5210DD9CFF43}" srcOrd="0" destOrd="0" presId="urn:microsoft.com/office/officeart/2018/2/layout/IconVerticalSolidList"/>
    <dgm:cxn modelId="{C54BF59C-114B-E04D-BCA3-CA8E8955858F}" type="presParOf" srcId="{DAAC96C9-83DC-4E3A-9B1E-F5B90012E6AC}" destId="{F2A8BF96-2C32-4F25-9F85-3129BC985167}" srcOrd="1" destOrd="0" presId="urn:microsoft.com/office/officeart/2018/2/layout/IconVerticalSolidList"/>
    <dgm:cxn modelId="{83E463AC-3FDA-4146-BB74-09EA35646A1C}" type="presParOf" srcId="{DAAC96C9-83DC-4E3A-9B1E-F5B90012E6AC}" destId="{10AD5549-4401-4D4B-9F87-E8B710AD36AD}" srcOrd="2" destOrd="0" presId="urn:microsoft.com/office/officeart/2018/2/layout/IconVerticalSolidList"/>
    <dgm:cxn modelId="{3D72B71D-E6DC-974F-8BAA-1854ECF74A71}" type="presParOf" srcId="{DAAC96C9-83DC-4E3A-9B1E-F5B90012E6AC}" destId="{8407DEEE-D311-4128-A58F-E008AE3151A1}" srcOrd="3" destOrd="0" presId="urn:microsoft.com/office/officeart/2018/2/layout/IconVerticalSolidList"/>
    <dgm:cxn modelId="{A784CDE6-F827-6D49-9D8A-889886CAB27D}" type="presParOf" srcId="{CBC6AD0D-F025-40F7-AF37-EA2B8CC9F226}" destId="{D17273D7-18BA-438F-9B53-4BF4C9E3045C}" srcOrd="1" destOrd="0" presId="urn:microsoft.com/office/officeart/2018/2/layout/IconVerticalSolidList"/>
    <dgm:cxn modelId="{9E45ED16-78D4-284D-8405-C146CF677A6B}" type="presParOf" srcId="{CBC6AD0D-F025-40F7-AF37-EA2B8CC9F226}" destId="{8CDA5E51-CB4D-49A9-B49A-E499CD394C5A}" srcOrd="2" destOrd="0" presId="urn:microsoft.com/office/officeart/2018/2/layout/IconVerticalSolidList"/>
    <dgm:cxn modelId="{59196BA9-A32A-9149-9FF2-47D969747DC0}" type="presParOf" srcId="{8CDA5E51-CB4D-49A9-B49A-E499CD394C5A}" destId="{7F28B488-C9FC-4399-AFD7-197D4A7A2BD4}" srcOrd="0" destOrd="0" presId="urn:microsoft.com/office/officeart/2018/2/layout/IconVerticalSolidList"/>
    <dgm:cxn modelId="{1FDBEFDC-3811-E44D-8482-4BC5ABD6A0AA}" type="presParOf" srcId="{8CDA5E51-CB4D-49A9-B49A-E499CD394C5A}" destId="{5755302A-B833-4E01-9601-19693EC6092F}" srcOrd="1" destOrd="0" presId="urn:microsoft.com/office/officeart/2018/2/layout/IconVerticalSolidList"/>
    <dgm:cxn modelId="{60E4D20D-A567-504D-A255-1A38B1D04CC7}" type="presParOf" srcId="{8CDA5E51-CB4D-49A9-B49A-E499CD394C5A}" destId="{31E7F2F9-38D4-42D1-AD77-21FEA75B01FF}" srcOrd="2" destOrd="0" presId="urn:microsoft.com/office/officeart/2018/2/layout/IconVerticalSolidList"/>
    <dgm:cxn modelId="{FB8A9476-88DE-ED4E-BAA2-3F7BED37A761}" type="presParOf" srcId="{8CDA5E51-CB4D-49A9-B49A-E499CD394C5A}" destId="{0B4A3C47-15BD-41B5-91A2-5913ED259F72}" srcOrd="3" destOrd="0" presId="urn:microsoft.com/office/officeart/2018/2/layout/IconVerticalSolidList"/>
    <dgm:cxn modelId="{EA8899DD-795B-774C-B178-5D528A8E42C6}" type="presParOf" srcId="{CBC6AD0D-F025-40F7-AF37-EA2B8CC9F226}" destId="{62308322-47FD-492B-ACC3-42EE6929DA11}" srcOrd="3" destOrd="0" presId="urn:microsoft.com/office/officeart/2018/2/layout/IconVerticalSolidList"/>
    <dgm:cxn modelId="{3665D521-2983-A342-B019-0F6C0CDAB712}" type="presParOf" srcId="{CBC6AD0D-F025-40F7-AF37-EA2B8CC9F226}" destId="{B1B7C973-1FD8-4E71-9B92-1D8D19DA84B6}" srcOrd="4" destOrd="0" presId="urn:microsoft.com/office/officeart/2018/2/layout/IconVerticalSolidList"/>
    <dgm:cxn modelId="{951EFD5D-D199-D446-B4C8-FEBAE7249CD3}" type="presParOf" srcId="{B1B7C973-1FD8-4E71-9B92-1D8D19DA84B6}" destId="{740AB41A-4FCB-4934-83B9-0A8DDE10D06C}" srcOrd="0" destOrd="0" presId="urn:microsoft.com/office/officeart/2018/2/layout/IconVerticalSolidList"/>
    <dgm:cxn modelId="{AA67EA93-994D-DA42-BD44-088F504F9494}" type="presParOf" srcId="{B1B7C973-1FD8-4E71-9B92-1D8D19DA84B6}" destId="{BA6B8EC3-76B1-4480-9147-03EB1A20D129}" srcOrd="1" destOrd="0" presId="urn:microsoft.com/office/officeart/2018/2/layout/IconVerticalSolidList"/>
    <dgm:cxn modelId="{FD3B5E3B-D8C0-7447-BED8-EA1DB0D05817}" type="presParOf" srcId="{B1B7C973-1FD8-4E71-9B92-1D8D19DA84B6}" destId="{B31680C1-613B-438E-8575-93CFBBAFA699}" srcOrd="2" destOrd="0" presId="urn:microsoft.com/office/officeart/2018/2/layout/IconVerticalSolidList"/>
    <dgm:cxn modelId="{28DC63FD-2E33-B442-A1A9-649D29638A5A}" type="presParOf" srcId="{B1B7C973-1FD8-4E71-9B92-1D8D19DA84B6}" destId="{5D72BD44-CC78-4453-BD0B-BC8075FB7314}" srcOrd="3" destOrd="0" presId="urn:microsoft.com/office/officeart/2018/2/layout/IconVerticalSolidList"/>
    <dgm:cxn modelId="{8B6692E4-46F0-F440-A7DE-124B8C5985E0}" type="presParOf" srcId="{CBC6AD0D-F025-40F7-AF37-EA2B8CC9F226}" destId="{B0C79739-139A-9248-B085-2003D9CD4DD2}" srcOrd="5" destOrd="0" presId="urn:microsoft.com/office/officeart/2018/2/layout/IconVerticalSolidList"/>
    <dgm:cxn modelId="{F95A7D8F-4BE6-3547-B26B-76A9055C7567}" type="presParOf" srcId="{CBC6AD0D-F025-40F7-AF37-EA2B8CC9F226}" destId="{EA557E36-8C84-6442-9041-A3835BFCBA7F}" srcOrd="6" destOrd="0" presId="urn:microsoft.com/office/officeart/2018/2/layout/IconVerticalSolidList"/>
    <dgm:cxn modelId="{AE59E564-EEB4-314F-8982-1094CADB034C}" type="presParOf" srcId="{EA557E36-8C84-6442-9041-A3835BFCBA7F}" destId="{7C4607B4-81A1-074E-BD3F-56A2A15B1A5C}" srcOrd="0" destOrd="0" presId="urn:microsoft.com/office/officeart/2018/2/layout/IconVerticalSolidList"/>
    <dgm:cxn modelId="{9ABFBC5F-B4EE-114C-BED2-F746CDEDE120}" type="presParOf" srcId="{EA557E36-8C84-6442-9041-A3835BFCBA7F}" destId="{45789ABF-988B-9B42-B448-F1BDD52809A3}" srcOrd="1" destOrd="0" presId="urn:microsoft.com/office/officeart/2018/2/layout/IconVerticalSolidList"/>
    <dgm:cxn modelId="{F81AFB3F-CB1A-3C48-8327-7A13215BE5D6}" type="presParOf" srcId="{EA557E36-8C84-6442-9041-A3835BFCBA7F}" destId="{518E6AB8-1240-4D4C-9EBE-DE4436805E40}" srcOrd="2" destOrd="0" presId="urn:microsoft.com/office/officeart/2018/2/layout/IconVerticalSolidList"/>
    <dgm:cxn modelId="{35417ADD-A76E-BE46-BFD4-D7D345BFBB74}" type="presParOf" srcId="{EA557E36-8C84-6442-9041-A3835BFCBA7F}" destId="{BB3042EF-CD3B-A642-8D8A-0CBE5F5D2C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E62E3-9013-4D2F-89A2-E8C05561C33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254252-5AD5-4AE8-AAB1-211078532A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dirty="0"/>
            <a:t>Equity</a:t>
          </a:r>
          <a:r>
            <a:rPr lang="en-GB" sz="3200" dirty="0"/>
            <a:t> based</a:t>
          </a:r>
        </a:p>
      </dgm:t>
    </dgm:pt>
    <dgm:pt modelId="{07AF2FF9-C958-4290-8539-2C4DF6B10525}" type="parTrans" cxnId="{64C77B13-EEA2-40D6-B777-7709764FFF34}">
      <dgm:prSet/>
      <dgm:spPr/>
      <dgm:t>
        <a:bodyPr/>
        <a:lstStyle/>
        <a:p>
          <a:endParaRPr lang="en-US"/>
        </a:p>
      </dgm:t>
    </dgm:pt>
    <dgm:pt modelId="{BE4916C2-C0B4-4A18-9D86-90534D934307}" type="sibTrans" cxnId="{64C77B13-EEA2-40D6-B777-7709764FFF34}">
      <dgm:prSet/>
      <dgm:spPr/>
      <dgm:t>
        <a:bodyPr/>
        <a:lstStyle/>
        <a:p>
          <a:endParaRPr lang="en-US"/>
        </a:p>
      </dgm:t>
    </dgm:pt>
    <dgm:pt modelId="{00C4A9FF-C8AE-4531-8C8A-2DE68CD39E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dirty="0"/>
            <a:t>Directed to </a:t>
          </a:r>
          <a:r>
            <a:rPr lang="en-GB" sz="3200" b="1" dirty="0"/>
            <a:t>single</a:t>
          </a:r>
          <a:r>
            <a:rPr lang="en-GB" sz="3200" dirty="0"/>
            <a:t> projects</a:t>
          </a:r>
        </a:p>
      </dgm:t>
    </dgm:pt>
    <dgm:pt modelId="{D70D16ED-93B9-447A-B0D2-27BC9122C998}" type="parTrans" cxnId="{34521FB6-1400-4E99-9144-B7E2CE0BEA43}">
      <dgm:prSet/>
      <dgm:spPr/>
      <dgm:t>
        <a:bodyPr/>
        <a:lstStyle/>
        <a:p>
          <a:endParaRPr lang="en-US"/>
        </a:p>
      </dgm:t>
    </dgm:pt>
    <dgm:pt modelId="{35D26A51-4518-4A20-8A12-0394A9238D3C}" type="sibTrans" cxnId="{34521FB6-1400-4E99-9144-B7E2CE0BEA43}">
      <dgm:prSet/>
      <dgm:spPr/>
      <dgm:t>
        <a:bodyPr/>
        <a:lstStyle/>
        <a:p>
          <a:endParaRPr lang="en-US"/>
        </a:p>
      </dgm:t>
    </dgm:pt>
    <dgm:pt modelId="{9C777C92-1465-447A-83D6-399FA09214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dirty="0"/>
            <a:t>Investors know the </a:t>
          </a:r>
          <a:r>
            <a:rPr lang="en-GB" sz="3200" b="1" dirty="0"/>
            <a:t>purpose</a:t>
          </a:r>
        </a:p>
      </dgm:t>
    </dgm:pt>
    <dgm:pt modelId="{D224549E-55F6-4051-A7DE-15EC67AA1524}" type="parTrans" cxnId="{82343EE9-CF6E-430D-A6CA-6323FB21D095}">
      <dgm:prSet/>
      <dgm:spPr/>
      <dgm:t>
        <a:bodyPr/>
        <a:lstStyle/>
        <a:p>
          <a:endParaRPr lang="en-US"/>
        </a:p>
      </dgm:t>
    </dgm:pt>
    <dgm:pt modelId="{52996D88-9D1D-4C46-B8BF-073982543986}" type="sibTrans" cxnId="{82343EE9-CF6E-430D-A6CA-6323FB21D095}">
      <dgm:prSet/>
      <dgm:spPr/>
      <dgm:t>
        <a:bodyPr/>
        <a:lstStyle/>
        <a:p>
          <a:endParaRPr lang="en-US"/>
        </a:p>
      </dgm:t>
    </dgm:pt>
    <dgm:pt modelId="{CBC6AD0D-F025-40F7-AF37-EA2B8CC9F226}" type="pres">
      <dgm:prSet presAssocID="{C5DE62E3-9013-4D2F-89A2-E8C05561C33F}" presName="root" presStyleCnt="0">
        <dgm:presLayoutVars>
          <dgm:dir/>
          <dgm:resizeHandles val="exact"/>
        </dgm:presLayoutVars>
      </dgm:prSet>
      <dgm:spPr/>
    </dgm:pt>
    <dgm:pt modelId="{DAAC96C9-83DC-4E3A-9B1E-F5B90012E6AC}" type="pres">
      <dgm:prSet presAssocID="{69254252-5AD5-4AE8-AAB1-211078532A7E}" presName="compNode" presStyleCnt="0"/>
      <dgm:spPr/>
    </dgm:pt>
    <dgm:pt modelId="{B92E2414-A742-41F7-88F4-5210DD9CFF43}" type="pres">
      <dgm:prSet presAssocID="{69254252-5AD5-4AE8-AAB1-211078532A7E}" presName="bgRect" presStyleLbl="bgShp" presStyleIdx="0" presStyleCnt="3"/>
      <dgm:spPr>
        <a:solidFill>
          <a:schemeClr val="bg1">
            <a:lumMod val="85000"/>
          </a:schemeClr>
        </a:solidFill>
      </dgm:spPr>
    </dgm:pt>
    <dgm:pt modelId="{F2A8BF96-2C32-4F25-9F85-3129BC985167}" type="pres">
      <dgm:prSet presAssocID="{69254252-5AD5-4AE8-AAB1-211078532A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0AD5549-4401-4D4B-9F87-E8B710AD36AD}" type="pres">
      <dgm:prSet presAssocID="{69254252-5AD5-4AE8-AAB1-211078532A7E}" presName="spaceRect" presStyleCnt="0"/>
      <dgm:spPr/>
    </dgm:pt>
    <dgm:pt modelId="{8407DEEE-D311-4128-A58F-E008AE3151A1}" type="pres">
      <dgm:prSet presAssocID="{69254252-5AD5-4AE8-AAB1-211078532A7E}" presName="parTx" presStyleLbl="revTx" presStyleIdx="0" presStyleCnt="3">
        <dgm:presLayoutVars>
          <dgm:chMax val="0"/>
          <dgm:chPref val="0"/>
        </dgm:presLayoutVars>
      </dgm:prSet>
      <dgm:spPr/>
    </dgm:pt>
    <dgm:pt modelId="{D17273D7-18BA-438F-9B53-4BF4C9E3045C}" type="pres">
      <dgm:prSet presAssocID="{BE4916C2-C0B4-4A18-9D86-90534D934307}" presName="sibTrans" presStyleCnt="0"/>
      <dgm:spPr/>
    </dgm:pt>
    <dgm:pt modelId="{8CDA5E51-CB4D-49A9-B49A-E499CD394C5A}" type="pres">
      <dgm:prSet presAssocID="{00C4A9FF-C8AE-4531-8C8A-2DE68CD39EE9}" presName="compNode" presStyleCnt="0"/>
      <dgm:spPr/>
    </dgm:pt>
    <dgm:pt modelId="{7F28B488-C9FC-4399-AFD7-197D4A7A2BD4}" type="pres">
      <dgm:prSet presAssocID="{00C4A9FF-C8AE-4531-8C8A-2DE68CD39EE9}" presName="bgRect" presStyleLbl="bgShp" presStyleIdx="1" presStyleCnt="3"/>
      <dgm:spPr>
        <a:solidFill>
          <a:schemeClr val="bg1">
            <a:lumMod val="85000"/>
          </a:schemeClr>
        </a:solidFill>
      </dgm:spPr>
    </dgm:pt>
    <dgm:pt modelId="{5755302A-B833-4E01-9601-19693EC6092F}" type="pres">
      <dgm:prSet presAssocID="{00C4A9FF-C8AE-4531-8C8A-2DE68CD39E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1E7F2F9-38D4-42D1-AD77-21FEA75B01FF}" type="pres">
      <dgm:prSet presAssocID="{00C4A9FF-C8AE-4531-8C8A-2DE68CD39EE9}" presName="spaceRect" presStyleCnt="0"/>
      <dgm:spPr/>
    </dgm:pt>
    <dgm:pt modelId="{0B4A3C47-15BD-41B5-91A2-5913ED259F72}" type="pres">
      <dgm:prSet presAssocID="{00C4A9FF-C8AE-4531-8C8A-2DE68CD39EE9}" presName="parTx" presStyleLbl="revTx" presStyleIdx="1" presStyleCnt="3">
        <dgm:presLayoutVars>
          <dgm:chMax val="0"/>
          <dgm:chPref val="0"/>
        </dgm:presLayoutVars>
      </dgm:prSet>
      <dgm:spPr/>
    </dgm:pt>
    <dgm:pt modelId="{62308322-47FD-492B-ACC3-42EE6929DA11}" type="pres">
      <dgm:prSet presAssocID="{35D26A51-4518-4A20-8A12-0394A9238D3C}" presName="sibTrans" presStyleCnt="0"/>
      <dgm:spPr/>
    </dgm:pt>
    <dgm:pt modelId="{B1B7C973-1FD8-4E71-9B92-1D8D19DA84B6}" type="pres">
      <dgm:prSet presAssocID="{9C777C92-1465-447A-83D6-399FA092145D}" presName="compNode" presStyleCnt="0"/>
      <dgm:spPr/>
    </dgm:pt>
    <dgm:pt modelId="{740AB41A-4FCB-4934-83B9-0A8DDE10D06C}" type="pres">
      <dgm:prSet presAssocID="{9C777C92-1465-447A-83D6-399FA092145D}" presName="bgRect" presStyleLbl="bgShp" presStyleIdx="2" presStyleCnt="3"/>
      <dgm:spPr>
        <a:solidFill>
          <a:schemeClr val="bg1">
            <a:lumMod val="85000"/>
          </a:schemeClr>
        </a:solidFill>
      </dgm:spPr>
    </dgm:pt>
    <dgm:pt modelId="{BA6B8EC3-76B1-4480-9147-03EB1A20D129}" type="pres">
      <dgm:prSet presAssocID="{9C777C92-1465-447A-83D6-399FA09214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1680C1-613B-438E-8575-93CFBBAFA699}" type="pres">
      <dgm:prSet presAssocID="{9C777C92-1465-447A-83D6-399FA092145D}" presName="spaceRect" presStyleCnt="0"/>
      <dgm:spPr/>
    </dgm:pt>
    <dgm:pt modelId="{5D72BD44-CC78-4453-BD0B-BC8075FB7314}" type="pres">
      <dgm:prSet presAssocID="{9C777C92-1465-447A-83D6-399FA09214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C77B13-EEA2-40D6-B777-7709764FFF34}" srcId="{C5DE62E3-9013-4D2F-89A2-E8C05561C33F}" destId="{69254252-5AD5-4AE8-AAB1-211078532A7E}" srcOrd="0" destOrd="0" parTransId="{07AF2FF9-C958-4290-8539-2C4DF6B10525}" sibTransId="{BE4916C2-C0B4-4A18-9D86-90534D934307}"/>
    <dgm:cxn modelId="{9D83A87D-D3C5-8543-91D4-BC7BED530B06}" type="presOf" srcId="{C5DE62E3-9013-4D2F-89A2-E8C05561C33F}" destId="{CBC6AD0D-F025-40F7-AF37-EA2B8CC9F226}" srcOrd="0" destOrd="0" presId="urn:microsoft.com/office/officeart/2018/2/layout/IconVerticalSolidList"/>
    <dgm:cxn modelId="{33E2BF8D-9419-1041-97B7-77C5222E20AF}" type="presOf" srcId="{69254252-5AD5-4AE8-AAB1-211078532A7E}" destId="{8407DEEE-D311-4128-A58F-E008AE3151A1}" srcOrd="0" destOrd="0" presId="urn:microsoft.com/office/officeart/2018/2/layout/IconVerticalSolidList"/>
    <dgm:cxn modelId="{34521FB6-1400-4E99-9144-B7E2CE0BEA43}" srcId="{C5DE62E3-9013-4D2F-89A2-E8C05561C33F}" destId="{00C4A9FF-C8AE-4531-8C8A-2DE68CD39EE9}" srcOrd="1" destOrd="0" parTransId="{D70D16ED-93B9-447A-B0D2-27BC9122C998}" sibTransId="{35D26A51-4518-4A20-8A12-0394A9238D3C}"/>
    <dgm:cxn modelId="{BB488EB6-74AD-324F-BADA-29735029EB57}" type="presOf" srcId="{9C777C92-1465-447A-83D6-399FA092145D}" destId="{5D72BD44-CC78-4453-BD0B-BC8075FB7314}" srcOrd="0" destOrd="0" presId="urn:microsoft.com/office/officeart/2018/2/layout/IconVerticalSolidList"/>
    <dgm:cxn modelId="{82343EE9-CF6E-430D-A6CA-6323FB21D095}" srcId="{C5DE62E3-9013-4D2F-89A2-E8C05561C33F}" destId="{9C777C92-1465-447A-83D6-399FA092145D}" srcOrd="2" destOrd="0" parTransId="{D224549E-55F6-4051-A7DE-15EC67AA1524}" sibTransId="{52996D88-9D1D-4C46-B8BF-073982543986}"/>
    <dgm:cxn modelId="{955474EF-DA66-F74C-A0D2-19F6EED3FC78}" type="presOf" srcId="{00C4A9FF-C8AE-4531-8C8A-2DE68CD39EE9}" destId="{0B4A3C47-15BD-41B5-91A2-5913ED259F72}" srcOrd="0" destOrd="0" presId="urn:microsoft.com/office/officeart/2018/2/layout/IconVerticalSolidList"/>
    <dgm:cxn modelId="{63D0F1D7-C6AB-D64F-812D-365ED843F167}" type="presParOf" srcId="{CBC6AD0D-F025-40F7-AF37-EA2B8CC9F226}" destId="{DAAC96C9-83DC-4E3A-9B1E-F5B90012E6AC}" srcOrd="0" destOrd="0" presId="urn:microsoft.com/office/officeart/2018/2/layout/IconVerticalSolidList"/>
    <dgm:cxn modelId="{47385A5D-D772-F345-9BF7-141076B7733C}" type="presParOf" srcId="{DAAC96C9-83DC-4E3A-9B1E-F5B90012E6AC}" destId="{B92E2414-A742-41F7-88F4-5210DD9CFF43}" srcOrd="0" destOrd="0" presId="urn:microsoft.com/office/officeart/2018/2/layout/IconVerticalSolidList"/>
    <dgm:cxn modelId="{C54BF59C-114B-E04D-BCA3-CA8E8955858F}" type="presParOf" srcId="{DAAC96C9-83DC-4E3A-9B1E-F5B90012E6AC}" destId="{F2A8BF96-2C32-4F25-9F85-3129BC985167}" srcOrd="1" destOrd="0" presId="urn:microsoft.com/office/officeart/2018/2/layout/IconVerticalSolidList"/>
    <dgm:cxn modelId="{83E463AC-3FDA-4146-BB74-09EA35646A1C}" type="presParOf" srcId="{DAAC96C9-83DC-4E3A-9B1E-F5B90012E6AC}" destId="{10AD5549-4401-4D4B-9F87-E8B710AD36AD}" srcOrd="2" destOrd="0" presId="urn:microsoft.com/office/officeart/2018/2/layout/IconVerticalSolidList"/>
    <dgm:cxn modelId="{3D72B71D-E6DC-974F-8BAA-1854ECF74A71}" type="presParOf" srcId="{DAAC96C9-83DC-4E3A-9B1E-F5B90012E6AC}" destId="{8407DEEE-D311-4128-A58F-E008AE3151A1}" srcOrd="3" destOrd="0" presId="urn:microsoft.com/office/officeart/2018/2/layout/IconVerticalSolidList"/>
    <dgm:cxn modelId="{A784CDE6-F827-6D49-9D8A-889886CAB27D}" type="presParOf" srcId="{CBC6AD0D-F025-40F7-AF37-EA2B8CC9F226}" destId="{D17273D7-18BA-438F-9B53-4BF4C9E3045C}" srcOrd="1" destOrd="0" presId="urn:microsoft.com/office/officeart/2018/2/layout/IconVerticalSolidList"/>
    <dgm:cxn modelId="{9E45ED16-78D4-284D-8405-C146CF677A6B}" type="presParOf" srcId="{CBC6AD0D-F025-40F7-AF37-EA2B8CC9F226}" destId="{8CDA5E51-CB4D-49A9-B49A-E499CD394C5A}" srcOrd="2" destOrd="0" presId="urn:microsoft.com/office/officeart/2018/2/layout/IconVerticalSolidList"/>
    <dgm:cxn modelId="{59196BA9-A32A-9149-9FF2-47D969747DC0}" type="presParOf" srcId="{8CDA5E51-CB4D-49A9-B49A-E499CD394C5A}" destId="{7F28B488-C9FC-4399-AFD7-197D4A7A2BD4}" srcOrd="0" destOrd="0" presId="urn:microsoft.com/office/officeart/2018/2/layout/IconVerticalSolidList"/>
    <dgm:cxn modelId="{1FDBEFDC-3811-E44D-8482-4BC5ABD6A0AA}" type="presParOf" srcId="{8CDA5E51-CB4D-49A9-B49A-E499CD394C5A}" destId="{5755302A-B833-4E01-9601-19693EC6092F}" srcOrd="1" destOrd="0" presId="urn:microsoft.com/office/officeart/2018/2/layout/IconVerticalSolidList"/>
    <dgm:cxn modelId="{60E4D20D-A567-504D-A255-1A38B1D04CC7}" type="presParOf" srcId="{8CDA5E51-CB4D-49A9-B49A-E499CD394C5A}" destId="{31E7F2F9-38D4-42D1-AD77-21FEA75B01FF}" srcOrd="2" destOrd="0" presId="urn:microsoft.com/office/officeart/2018/2/layout/IconVerticalSolidList"/>
    <dgm:cxn modelId="{FB8A9476-88DE-ED4E-BAA2-3F7BED37A761}" type="presParOf" srcId="{8CDA5E51-CB4D-49A9-B49A-E499CD394C5A}" destId="{0B4A3C47-15BD-41B5-91A2-5913ED259F72}" srcOrd="3" destOrd="0" presId="urn:microsoft.com/office/officeart/2018/2/layout/IconVerticalSolidList"/>
    <dgm:cxn modelId="{EA8899DD-795B-774C-B178-5D528A8E42C6}" type="presParOf" srcId="{CBC6AD0D-F025-40F7-AF37-EA2B8CC9F226}" destId="{62308322-47FD-492B-ACC3-42EE6929DA11}" srcOrd="3" destOrd="0" presId="urn:microsoft.com/office/officeart/2018/2/layout/IconVerticalSolidList"/>
    <dgm:cxn modelId="{3665D521-2983-A342-B019-0F6C0CDAB712}" type="presParOf" srcId="{CBC6AD0D-F025-40F7-AF37-EA2B8CC9F226}" destId="{B1B7C973-1FD8-4E71-9B92-1D8D19DA84B6}" srcOrd="4" destOrd="0" presId="urn:microsoft.com/office/officeart/2018/2/layout/IconVerticalSolidList"/>
    <dgm:cxn modelId="{951EFD5D-D199-D446-B4C8-FEBAE7249CD3}" type="presParOf" srcId="{B1B7C973-1FD8-4E71-9B92-1D8D19DA84B6}" destId="{740AB41A-4FCB-4934-83B9-0A8DDE10D06C}" srcOrd="0" destOrd="0" presId="urn:microsoft.com/office/officeart/2018/2/layout/IconVerticalSolidList"/>
    <dgm:cxn modelId="{AA67EA93-994D-DA42-BD44-088F504F9494}" type="presParOf" srcId="{B1B7C973-1FD8-4E71-9B92-1D8D19DA84B6}" destId="{BA6B8EC3-76B1-4480-9147-03EB1A20D129}" srcOrd="1" destOrd="0" presId="urn:microsoft.com/office/officeart/2018/2/layout/IconVerticalSolidList"/>
    <dgm:cxn modelId="{FD3B5E3B-D8C0-7447-BED8-EA1DB0D05817}" type="presParOf" srcId="{B1B7C973-1FD8-4E71-9B92-1D8D19DA84B6}" destId="{B31680C1-613B-438E-8575-93CFBBAFA699}" srcOrd="2" destOrd="0" presId="urn:microsoft.com/office/officeart/2018/2/layout/IconVerticalSolidList"/>
    <dgm:cxn modelId="{28DC63FD-2E33-B442-A1A9-649D29638A5A}" type="presParOf" srcId="{B1B7C973-1FD8-4E71-9B92-1D8D19DA84B6}" destId="{5D72BD44-CC78-4453-BD0B-BC8075FB73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005900-32D2-4755-9975-E3E178D6F6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A5BB87-3FAF-4F57-B51C-51C44CEEA06B}">
      <dgm:prSet/>
      <dgm:spPr/>
      <dgm:t>
        <a:bodyPr/>
        <a:lstStyle/>
        <a:p>
          <a:r>
            <a:rPr lang="en-GB"/>
            <a:t>BlockLoan</a:t>
          </a:r>
        </a:p>
      </dgm:t>
    </dgm:pt>
    <dgm:pt modelId="{C7626A40-8D7A-4D46-99B9-45DC118FF0C0}" type="parTrans" cxnId="{02CB585E-B5DA-4AB1-B1B9-A91091941E41}">
      <dgm:prSet/>
      <dgm:spPr/>
      <dgm:t>
        <a:bodyPr/>
        <a:lstStyle/>
        <a:p>
          <a:endParaRPr lang="en-US"/>
        </a:p>
      </dgm:t>
    </dgm:pt>
    <dgm:pt modelId="{E3C1567F-601B-4AAB-A13A-E50C8291C031}" type="sibTrans" cxnId="{02CB585E-B5DA-4AB1-B1B9-A91091941E41}">
      <dgm:prSet/>
      <dgm:spPr/>
      <dgm:t>
        <a:bodyPr/>
        <a:lstStyle/>
        <a:p>
          <a:endParaRPr lang="en-US"/>
        </a:p>
      </dgm:t>
    </dgm:pt>
    <dgm:pt modelId="{A64EE900-347C-4FD0-A60F-E225CF6FBC93}">
      <dgm:prSet/>
      <dgm:spPr/>
      <dgm:t>
        <a:bodyPr/>
        <a:lstStyle/>
        <a:p>
          <a:r>
            <a:rPr lang="en-GB"/>
            <a:t>Fast Invest</a:t>
          </a:r>
        </a:p>
      </dgm:t>
    </dgm:pt>
    <dgm:pt modelId="{11BB20C2-FE33-4006-BD0B-B279893C16A0}" type="parTrans" cxnId="{CF25AB8B-91A9-4B34-9433-BF91C16E337A}">
      <dgm:prSet/>
      <dgm:spPr/>
      <dgm:t>
        <a:bodyPr/>
        <a:lstStyle/>
        <a:p>
          <a:endParaRPr lang="en-US"/>
        </a:p>
      </dgm:t>
    </dgm:pt>
    <dgm:pt modelId="{4360134E-D339-4117-A7F6-9E0A4C9D2D76}" type="sibTrans" cxnId="{CF25AB8B-91A9-4B34-9433-BF91C16E337A}">
      <dgm:prSet/>
      <dgm:spPr/>
      <dgm:t>
        <a:bodyPr/>
        <a:lstStyle/>
        <a:p>
          <a:endParaRPr lang="en-US"/>
        </a:p>
      </dgm:t>
    </dgm:pt>
    <dgm:pt modelId="{5B27FBFF-BE48-4457-9837-BFE60B8F2415}">
      <dgm:prSet/>
      <dgm:spPr>
        <a:solidFill>
          <a:srgbClr val="1B282F"/>
        </a:solidFill>
      </dgm:spPr>
      <dgm:t>
        <a:bodyPr/>
        <a:lstStyle/>
        <a:p>
          <a:r>
            <a:rPr lang="en-GB" dirty="0"/>
            <a:t>Salt</a:t>
          </a:r>
        </a:p>
      </dgm:t>
    </dgm:pt>
    <dgm:pt modelId="{A1B6DB61-8DC7-47B6-8629-651C63BB098E}" type="parTrans" cxnId="{7605AF50-2017-40C2-8665-7142A9C4C3AF}">
      <dgm:prSet/>
      <dgm:spPr/>
      <dgm:t>
        <a:bodyPr/>
        <a:lstStyle/>
        <a:p>
          <a:endParaRPr lang="en-US"/>
        </a:p>
      </dgm:t>
    </dgm:pt>
    <dgm:pt modelId="{5C1FFF7C-6189-48BB-8A9B-51CABB39CF87}" type="sibTrans" cxnId="{7605AF50-2017-40C2-8665-7142A9C4C3AF}">
      <dgm:prSet/>
      <dgm:spPr/>
      <dgm:t>
        <a:bodyPr/>
        <a:lstStyle/>
        <a:p>
          <a:endParaRPr lang="en-US"/>
        </a:p>
      </dgm:t>
    </dgm:pt>
    <dgm:pt modelId="{7D82C5FE-EAC7-4565-A638-8C9D41C894E0}">
      <dgm:prSet/>
      <dgm:spPr/>
      <dgm:t>
        <a:bodyPr/>
        <a:lstStyle/>
        <a:p>
          <a:r>
            <a:rPr lang="en-GB"/>
            <a:t>Bitbond</a:t>
          </a:r>
        </a:p>
      </dgm:t>
    </dgm:pt>
    <dgm:pt modelId="{91B5AA51-A8CF-48F9-9BAD-024F33CF355B}" type="parTrans" cxnId="{6DB87B07-FAC2-47CB-9797-A41B50AF3C31}">
      <dgm:prSet/>
      <dgm:spPr/>
      <dgm:t>
        <a:bodyPr/>
        <a:lstStyle/>
        <a:p>
          <a:endParaRPr lang="en-US"/>
        </a:p>
      </dgm:t>
    </dgm:pt>
    <dgm:pt modelId="{256E0081-E94F-4522-976F-BBEAE349F6BB}" type="sibTrans" cxnId="{6DB87B07-FAC2-47CB-9797-A41B50AF3C31}">
      <dgm:prSet/>
      <dgm:spPr/>
      <dgm:t>
        <a:bodyPr/>
        <a:lstStyle/>
        <a:p>
          <a:endParaRPr lang="en-US"/>
        </a:p>
      </dgm:t>
    </dgm:pt>
    <dgm:pt modelId="{448E8ADA-A592-46E3-9B0F-E35690513E30}">
      <dgm:prSet/>
      <dgm:spPr/>
      <dgm:t>
        <a:bodyPr/>
        <a:lstStyle/>
        <a:p>
          <a:r>
            <a:rPr lang="en-GB"/>
            <a:t>BTCPOP</a:t>
          </a:r>
        </a:p>
      </dgm:t>
    </dgm:pt>
    <dgm:pt modelId="{4A00688A-74DF-4B42-8C2F-14F91206CD41}" type="parTrans" cxnId="{9FA761A7-699A-43B9-8D8F-A521557475D7}">
      <dgm:prSet/>
      <dgm:spPr/>
      <dgm:t>
        <a:bodyPr/>
        <a:lstStyle/>
        <a:p>
          <a:endParaRPr lang="en-US"/>
        </a:p>
      </dgm:t>
    </dgm:pt>
    <dgm:pt modelId="{EBD7093B-0301-44C3-8BEE-298FE54BA5E6}" type="sibTrans" cxnId="{9FA761A7-699A-43B9-8D8F-A521557475D7}">
      <dgm:prSet/>
      <dgm:spPr/>
      <dgm:t>
        <a:bodyPr/>
        <a:lstStyle/>
        <a:p>
          <a:endParaRPr lang="en-US"/>
        </a:p>
      </dgm:t>
    </dgm:pt>
    <dgm:pt modelId="{EE2C276D-CDED-4686-AB37-B9A43BA5E1D8}">
      <dgm:prSet/>
      <dgm:spPr/>
      <dgm:t>
        <a:bodyPr/>
        <a:lstStyle/>
        <a:p>
          <a:r>
            <a:rPr lang="en-GB"/>
            <a:t>Kiva</a:t>
          </a:r>
        </a:p>
      </dgm:t>
    </dgm:pt>
    <dgm:pt modelId="{89DAC1C1-2EB4-49E5-83B8-EC19B3165EA8}" type="parTrans" cxnId="{164B8B7F-33CB-4F03-A59D-5E2CB510BDE5}">
      <dgm:prSet/>
      <dgm:spPr/>
      <dgm:t>
        <a:bodyPr/>
        <a:lstStyle/>
        <a:p>
          <a:endParaRPr lang="en-US"/>
        </a:p>
      </dgm:t>
    </dgm:pt>
    <dgm:pt modelId="{39D48612-9AB0-4A06-ABF5-5785FED900DE}" type="sibTrans" cxnId="{164B8B7F-33CB-4F03-A59D-5E2CB510BDE5}">
      <dgm:prSet/>
      <dgm:spPr/>
      <dgm:t>
        <a:bodyPr/>
        <a:lstStyle/>
        <a:p>
          <a:endParaRPr lang="en-US"/>
        </a:p>
      </dgm:t>
    </dgm:pt>
    <dgm:pt modelId="{41C23722-1E60-CA48-BA69-5BC40DAA2C47}" type="pres">
      <dgm:prSet presAssocID="{49005900-32D2-4755-9975-E3E178D6F6DB}" presName="diagram" presStyleCnt="0">
        <dgm:presLayoutVars>
          <dgm:dir/>
          <dgm:resizeHandles val="exact"/>
        </dgm:presLayoutVars>
      </dgm:prSet>
      <dgm:spPr/>
    </dgm:pt>
    <dgm:pt modelId="{61339D09-F634-6743-B67D-A819A0EE6F1B}" type="pres">
      <dgm:prSet presAssocID="{3AA5BB87-3FAF-4F57-B51C-51C44CEEA06B}" presName="node" presStyleLbl="node1" presStyleIdx="0" presStyleCnt="6">
        <dgm:presLayoutVars>
          <dgm:bulletEnabled val="1"/>
        </dgm:presLayoutVars>
      </dgm:prSet>
      <dgm:spPr/>
    </dgm:pt>
    <dgm:pt modelId="{B2DFB653-80E5-8B48-AB72-5F8B9D77ABB2}" type="pres">
      <dgm:prSet presAssocID="{E3C1567F-601B-4AAB-A13A-E50C8291C031}" presName="sibTrans" presStyleCnt="0"/>
      <dgm:spPr/>
    </dgm:pt>
    <dgm:pt modelId="{D19BB3AE-DB32-DE44-9AB4-061E55EAD5E7}" type="pres">
      <dgm:prSet presAssocID="{A64EE900-347C-4FD0-A60F-E225CF6FBC93}" presName="node" presStyleLbl="node1" presStyleIdx="1" presStyleCnt="6">
        <dgm:presLayoutVars>
          <dgm:bulletEnabled val="1"/>
        </dgm:presLayoutVars>
      </dgm:prSet>
      <dgm:spPr/>
    </dgm:pt>
    <dgm:pt modelId="{BF7B8465-22E8-4144-B937-169F33479E12}" type="pres">
      <dgm:prSet presAssocID="{4360134E-D339-4117-A7F6-9E0A4C9D2D76}" presName="sibTrans" presStyleCnt="0"/>
      <dgm:spPr/>
    </dgm:pt>
    <dgm:pt modelId="{C2809B42-6DDE-E448-B43B-D764380F7A6A}" type="pres">
      <dgm:prSet presAssocID="{5B27FBFF-BE48-4457-9837-BFE60B8F2415}" presName="node" presStyleLbl="node1" presStyleIdx="2" presStyleCnt="6">
        <dgm:presLayoutVars>
          <dgm:bulletEnabled val="1"/>
        </dgm:presLayoutVars>
      </dgm:prSet>
      <dgm:spPr/>
    </dgm:pt>
    <dgm:pt modelId="{D826D144-5947-B44C-A4D9-0AC6CB58D4E6}" type="pres">
      <dgm:prSet presAssocID="{5C1FFF7C-6189-48BB-8A9B-51CABB39CF87}" presName="sibTrans" presStyleCnt="0"/>
      <dgm:spPr/>
    </dgm:pt>
    <dgm:pt modelId="{E0A21B7C-38A0-4345-887E-A4D00CC5FE43}" type="pres">
      <dgm:prSet presAssocID="{7D82C5FE-EAC7-4565-A638-8C9D41C894E0}" presName="node" presStyleLbl="node1" presStyleIdx="3" presStyleCnt="6">
        <dgm:presLayoutVars>
          <dgm:bulletEnabled val="1"/>
        </dgm:presLayoutVars>
      </dgm:prSet>
      <dgm:spPr/>
    </dgm:pt>
    <dgm:pt modelId="{8C499B10-FB96-D04C-B259-D54F97FBAA2D}" type="pres">
      <dgm:prSet presAssocID="{256E0081-E94F-4522-976F-BBEAE349F6BB}" presName="sibTrans" presStyleCnt="0"/>
      <dgm:spPr/>
    </dgm:pt>
    <dgm:pt modelId="{B3732DC4-DB14-E545-BBE4-02EA9BE64B96}" type="pres">
      <dgm:prSet presAssocID="{448E8ADA-A592-46E3-9B0F-E35690513E30}" presName="node" presStyleLbl="node1" presStyleIdx="4" presStyleCnt="6">
        <dgm:presLayoutVars>
          <dgm:bulletEnabled val="1"/>
        </dgm:presLayoutVars>
      </dgm:prSet>
      <dgm:spPr/>
    </dgm:pt>
    <dgm:pt modelId="{A4854C55-E7F0-C945-B682-6601E5204777}" type="pres">
      <dgm:prSet presAssocID="{EBD7093B-0301-44C3-8BEE-298FE54BA5E6}" presName="sibTrans" presStyleCnt="0"/>
      <dgm:spPr/>
    </dgm:pt>
    <dgm:pt modelId="{0024BA30-E671-AC42-BEBC-6D542BEA62A1}" type="pres">
      <dgm:prSet presAssocID="{EE2C276D-CDED-4686-AB37-B9A43BA5E1D8}" presName="node" presStyleLbl="node1" presStyleIdx="5" presStyleCnt="6">
        <dgm:presLayoutVars>
          <dgm:bulletEnabled val="1"/>
        </dgm:presLayoutVars>
      </dgm:prSet>
      <dgm:spPr/>
    </dgm:pt>
  </dgm:ptLst>
  <dgm:cxnLst>
    <dgm:cxn modelId="{6DB87B07-FAC2-47CB-9797-A41B50AF3C31}" srcId="{49005900-32D2-4755-9975-E3E178D6F6DB}" destId="{7D82C5FE-EAC7-4565-A638-8C9D41C894E0}" srcOrd="3" destOrd="0" parTransId="{91B5AA51-A8CF-48F9-9BAD-024F33CF355B}" sibTransId="{256E0081-E94F-4522-976F-BBEAE349F6BB}"/>
    <dgm:cxn modelId="{FD32881D-7B6C-4348-AB24-1706947948BD}" type="presOf" srcId="{5B27FBFF-BE48-4457-9837-BFE60B8F2415}" destId="{C2809B42-6DDE-E448-B43B-D764380F7A6A}" srcOrd="0" destOrd="0" presId="urn:microsoft.com/office/officeart/2005/8/layout/default"/>
    <dgm:cxn modelId="{2E10B02B-F7C7-0648-95EC-60F482EBBA6F}" type="presOf" srcId="{49005900-32D2-4755-9975-E3E178D6F6DB}" destId="{41C23722-1E60-CA48-BA69-5BC40DAA2C47}" srcOrd="0" destOrd="0" presId="urn:microsoft.com/office/officeart/2005/8/layout/default"/>
    <dgm:cxn modelId="{30DABA45-2C79-0B44-87E1-97B8AF4277B0}" type="presOf" srcId="{EE2C276D-CDED-4686-AB37-B9A43BA5E1D8}" destId="{0024BA30-E671-AC42-BEBC-6D542BEA62A1}" srcOrd="0" destOrd="0" presId="urn:microsoft.com/office/officeart/2005/8/layout/default"/>
    <dgm:cxn modelId="{7605AF50-2017-40C2-8665-7142A9C4C3AF}" srcId="{49005900-32D2-4755-9975-E3E178D6F6DB}" destId="{5B27FBFF-BE48-4457-9837-BFE60B8F2415}" srcOrd="2" destOrd="0" parTransId="{A1B6DB61-8DC7-47B6-8629-651C63BB098E}" sibTransId="{5C1FFF7C-6189-48BB-8A9B-51CABB39CF87}"/>
    <dgm:cxn modelId="{02CB585E-B5DA-4AB1-B1B9-A91091941E41}" srcId="{49005900-32D2-4755-9975-E3E178D6F6DB}" destId="{3AA5BB87-3FAF-4F57-B51C-51C44CEEA06B}" srcOrd="0" destOrd="0" parTransId="{C7626A40-8D7A-4D46-99B9-45DC118FF0C0}" sibTransId="{E3C1567F-601B-4AAB-A13A-E50C8291C031}"/>
    <dgm:cxn modelId="{A36C5361-6C6B-AC47-8237-CAC00C538335}" type="presOf" srcId="{7D82C5FE-EAC7-4565-A638-8C9D41C894E0}" destId="{E0A21B7C-38A0-4345-887E-A4D00CC5FE43}" srcOrd="0" destOrd="0" presId="urn:microsoft.com/office/officeart/2005/8/layout/default"/>
    <dgm:cxn modelId="{164B8B7F-33CB-4F03-A59D-5E2CB510BDE5}" srcId="{49005900-32D2-4755-9975-E3E178D6F6DB}" destId="{EE2C276D-CDED-4686-AB37-B9A43BA5E1D8}" srcOrd="5" destOrd="0" parTransId="{89DAC1C1-2EB4-49E5-83B8-EC19B3165EA8}" sibTransId="{39D48612-9AB0-4A06-ABF5-5785FED900DE}"/>
    <dgm:cxn modelId="{CF25AB8B-91A9-4B34-9433-BF91C16E337A}" srcId="{49005900-32D2-4755-9975-E3E178D6F6DB}" destId="{A64EE900-347C-4FD0-A60F-E225CF6FBC93}" srcOrd="1" destOrd="0" parTransId="{11BB20C2-FE33-4006-BD0B-B279893C16A0}" sibTransId="{4360134E-D339-4117-A7F6-9E0A4C9D2D76}"/>
    <dgm:cxn modelId="{A2197090-5D62-B842-8D82-565C5FE6250A}" type="presOf" srcId="{448E8ADA-A592-46E3-9B0F-E35690513E30}" destId="{B3732DC4-DB14-E545-BBE4-02EA9BE64B96}" srcOrd="0" destOrd="0" presId="urn:microsoft.com/office/officeart/2005/8/layout/default"/>
    <dgm:cxn modelId="{9FA761A7-699A-43B9-8D8F-A521557475D7}" srcId="{49005900-32D2-4755-9975-E3E178D6F6DB}" destId="{448E8ADA-A592-46E3-9B0F-E35690513E30}" srcOrd="4" destOrd="0" parTransId="{4A00688A-74DF-4B42-8C2F-14F91206CD41}" sibTransId="{EBD7093B-0301-44C3-8BEE-298FE54BA5E6}"/>
    <dgm:cxn modelId="{45E11ED9-739D-6744-AAFF-99918BF2D9A9}" type="presOf" srcId="{3AA5BB87-3FAF-4F57-B51C-51C44CEEA06B}" destId="{61339D09-F634-6743-B67D-A819A0EE6F1B}" srcOrd="0" destOrd="0" presId="urn:microsoft.com/office/officeart/2005/8/layout/default"/>
    <dgm:cxn modelId="{7D7F79E3-2CAD-BB44-9D01-56C3A707C89C}" type="presOf" srcId="{A64EE900-347C-4FD0-A60F-E225CF6FBC93}" destId="{D19BB3AE-DB32-DE44-9AB4-061E55EAD5E7}" srcOrd="0" destOrd="0" presId="urn:microsoft.com/office/officeart/2005/8/layout/default"/>
    <dgm:cxn modelId="{BB96AEE2-4A7A-3C48-80BF-BE29E8BBF699}" type="presParOf" srcId="{41C23722-1E60-CA48-BA69-5BC40DAA2C47}" destId="{61339D09-F634-6743-B67D-A819A0EE6F1B}" srcOrd="0" destOrd="0" presId="urn:microsoft.com/office/officeart/2005/8/layout/default"/>
    <dgm:cxn modelId="{C9170CF2-3167-EC42-BB1D-B987E52DD48D}" type="presParOf" srcId="{41C23722-1E60-CA48-BA69-5BC40DAA2C47}" destId="{B2DFB653-80E5-8B48-AB72-5F8B9D77ABB2}" srcOrd="1" destOrd="0" presId="urn:microsoft.com/office/officeart/2005/8/layout/default"/>
    <dgm:cxn modelId="{522CD1AD-6E4B-0D43-B249-D6DF1613768C}" type="presParOf" srcId="{41C23722-1E60-CA48-BA69-5BC40DAA2C47}" destId="{D19BB3AE-DB32-DE44-9AB4-061E55EAD5E7}" srcOrd="2" destOrd="0" presId="urn:microsoft.com/office/officeart/2005/8/layout/default"/>
    <dgm:cxn modelId="{C38BB8FC-E0FD-FA48-88AB-8E7E036E487D}" type="presParOf" srcId="{41C23722-1E60-CA48-BA69-5BC40DAA2C47}" destId="{BF7B8465-22E8-4144-B937-169F33479E12}" srcOrd="3" destOrd="0" presId="urn:microsoft.com/office/officeart/2005/8/layout/default"/>
    <dgm:cxn modelId="{776101DC-1152-7D45-AEB5-A925C1489D39}" type="presParOf" srcId="{41C23722-1E60-CA48-BA69-5BC40DAA2C47}" destId="{C2809B42-6DDE-E448-B43B-D764380F7A6A}" srcOrd="4" destOrd="0" presId="urn:microsoft.com/office/officeart/2005/8/layout/default"/>
    <dgm:cxn modelId="{5838D9C4-E500-7642-B38D-E56AFEB8BCA8}" type="presParOf" srcId="{41C23722-1E60-CA48-BA69-5BC40DAA2C47}" destId="{D826D144-5947-B44C-A4D9-0AC6CB58D4E6}" srcOrd="5" destOrd="0" presId="urn:microsoft.com/office/officeart/2005/8/layout/default"/>
    <dgm:cxn modelId="{DF28AC20-CDD5-ED40-BCA1-A79251205B60}" type="presParOf" srcId="{41C23722-1E60-CA48-BA69-5BC40DAA2C47}" destId="{E0A21B7C-38A0-4345-887E-A4D00CC5FE43}" srcOrd="6" destOrd="0" presId="urn:microsoft.com/office/officeart/2005/8/layout/default"/>
    <dgm:cxn modelId="{F59BF40F-B5F4-CC4E-996F-B8DB3D0FA633}" type="presParOf" srcId="{41C23722-1E60-CA48-BA69-5BC40DAA2C47}" destId="{8C499B10-FB96-D04C-B259-D54F97FBAA2D}" srcOrd="7" destOrd="0" presId="urn:microsoft.com/office/officeart/2005/8/layout/default"/>
    <dgm:cxn modelId="{CAD1A446-B3FF-1B4D-9982-E0A39AC0373A}" type="presParOf" srcId="{41C23722-1E60-CA48-BA69-5BC40DAA2C47}" destId="{B3732DC4-DB14-E545-BBE4-02EA9BE64B96}" srcOrd="8" destOrd="0" presId="urn:microsoft.com/office/officeart/2005/8/layout/default"/>
    <dgm:cxn modelId="{923CD727-1E22-A94E-A1EA-CF63A7785110}" type="presParOf" srcId="{41C23722-1E60-CA48-BA69-5BC40DAA2C47}" destId="{A4854C55-E7F0-C945-B682-6601E5204777}" srcOrd="9" destOrd="0" presId="urn:microsoft.com/office/officeart/2005/8/layout/default"/>
    <dgm:cxn modelId="{1912833F-44D0-5C43-A064-EA7D1F7401DA}" type="presParOf" srcId="{41C23722-1E60-CA48-BA69-5BC40DAA2C47}" destId="{0024BA30-E671-AC42-BEBC-6D542BEA62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951E7-5AEC-4819-91F7-CED963F94E2C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FD13AFE-543B-4115-B965-6A53F16DA506}">
      <dgm:prSet/>
      <dgm:spPr/>
      <dgm:t>
        <a:bodyPr/>
        <a:lstStyle/>
        <a:p>
          <a:r>
            <a:rPr lang="en-GB" b="1" dirty="0"/>
            <a:t>Lower Fees</a:t>
          </a:r>
        </a:p>
      </dgm:t>
    </dgm:pt>
    <dgm:pt modelId="{5A1EEAA3-CB13-47FC-986F-4F22635E21B1}" type="parTrans" cxnId="{C1008C75-0CE9-4B85-80F6-44445E509397}">
      <dgm:prSet/>
      <dgm:spPr/>
      <dgm:t>
        <a:bodyPr/>
        <a:lstStyle/>
        <a:p>
          <a:endParaRPr lang="en-US"/>
        </a:p>
      </dgm:t>
    </dgm:pt>
    <dgm:pt modelId="{856352E4-2FCD-4F0E-8655-F7DD2F759DCA}" type="sibTrans" cxnId="{C1008C75-0CE9-4B85-80F6-44445E509397}">
      <dgm:prSet/>
      <dgm:spPr/>
      <dgm:t>
        <a:bodyPr/>
        <a:lstStyle/>
        <a:p>
          <a:endParaRPr lang="en-US"/>
        </a:p>
      </dgm:t>
    </dgm:pt>
    <dgm:pt modelId="{860E1F8E-0B03-4966-ABB4-72362AD98900}">
      <dgm:prSet/>
      <dgm:spPr/>
      <dgm:t>
        <a:bodyPr/>
        <a:lstStyle/>
        <a:p>
          <a:r>
            <a:rPr lang="en-GB" b="1" dirty="0"/>
            <a:t>Geo-Diversification</a:t>
          </a:r>
        </a:p>
      </dgm:t>
    </dgm:pt>
    <dgm:pt modelId="{77CA4152-4224-483C-83C4-F694853873DA}" type="parTrans" cxnId="{DFE35F5E-A923-4BBC-AA1A-FDD840C39ED9}">
      <dgm:prSet/>
      <dgm:spPr/>
      <dgm:t>
        <a:bodyPr/>
        <a:lstStyle/>
        <a:p>
          <a:endParaRPr lang="en-US"/>
        </a:p>
      </dgm:t>
    </dgm:pt>
    <dgm:pt modelId="{2F0A8252-033C-4994-9B3C-C2ABEA44FE19}" type="sibTrans" cxnId="{DFE35F5E-A923-4BBC-AA1A-FDD840C39ED9}">
      <dgm:prSet/>
      <dgm:spPr/>
      <dgm:t>
        <a:bodyPr/>
        <a:lstStyle/>
        <a:p>
          <a:endParaRPr lang="en-US"/>
        </a:p>
      </dgm:t>
    </dgm:pt>
    <dgm:pt modelId="{B6995EE2-292A-4D67-A5C2-FADC48C3F8A4}">
      <dgm:prSet/>
      <dgm:spPr/>
      <dgm:t>
        <a:bodyPr/>
        <a:lstStyle/>
        <a:p>
          <a:r>
            <a:rPr lang="en-GB" b="1" dirty="0"/>
            <a:t>No Need for a Bank Account</a:t>
          </a:r>
        </a:p>
      </dgm:t>
    </dgm:pt>
    <dgm:pt modelId="{6CDDB712-9695-4DC9-9A13-A81BDBE27297}" type="parTrans" cxnId="{251FF3D2-D369-4CA9-9C6D-A4975B0BE6DE}">
      <dgm:prSet/>
      <dgm:spPr/>
      <dgm:t>
        <a:bodyPr/>
        <a:lstStyle/>
        <a:p>
          <a:endParaRPr lang="en-US"/>
        </a:p>
      </dgm:t>
    </dgm:pt>
    <dgm:pt modelId="{A0957974-0780-4B9D-9572-F5B9B3198C57}" type="sibTrans" cxnId="{251FF3D2-D369-4CA9-9C6D-A4975B0BE6DE}">
      <dgm:prSet/>
      <dgm:spPr/>
      <dgm:t>
        <a:bodyPr/>
        <a:lstStyle/>
        <a:p>
          <a:endParaRPr lang="en-US"/>
        </a:p>
      </dgm:t>
    </dgm:pt>
    <dgm:pt modelId="{281819B3-30C8-1E4D-96E9-766E2B3413D3}" type="pres">
      <dgm:prSet presAssocID="{371951E7-5AEC-4819-91F7-CED963F94E2C}" presName="linear" presStyleCnt="0">
        <dgm:presLayoutVars>
          <dgm:animLvl val="lvl"/>
          <dgm:resizeHandles val="exact"/>
        </dgm:presLayoutVars>
      </dgm:prSet>
      <dgm:spPr/>
    </dgm:pt>
    <dgm:pt modelId="{6F1E22F7-E5E0-4445-98A3-168A94BA83EF}" type="pres">
      <dgm:prSet presAssocID="{1FD13AFE-543B-4115-B965-6A53F16DA5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F4EB22-B9FF-0A4C-AF0E-E5D024096722}" type="pres">
      <dgm:prSet presAssocID="{856352E4-2FCD-4F0E-8655-F7DD2F759DCA}" presName="spacer" presStyleCnt="0"/>
      <dgm:spPr/>
    </dgm:pt>
    <dgm:pt modelId="{1D760073-B286-8140-B5DB-B7C0FD8ECEF5}" type="pres">
      <dgm:prSet presAssocID="{860E1F8E-0B03-4966-ABB4-72362AD989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84F620-E5DD-5F44-B419-2F24721BEC59}" type="pres">
      <dgm:prSet presAssocID="{2F0A8252-033C-4994-9B3C-C2ABEA44FE19}" presName="spacer" presStyleCnt="0"/>
      <dgm:spPr/>
    </dgm:pt>
    <dgm:pt modelId="{3B7A5C66-5C78-424A-96A8-DA940CE52C8C}" type="pres">
      <dgm:prSet presAssocID="{B6995EE2-292A-4D67-A5C2-FADC48C3F8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61A018-7B46-F74C-9E67-A4BB018B0519}" type="presOf" srcId="{1FD13AFE-543B-4115-B965-6A53F16DA506}" destId="{6F1E22F7-E5E0-4445-98A3-168A94BA83EF}" srcOrd="0" destOrd="0" presId="urn:microsoft.com/office/officeart/2005/8/layout/vList2"/>
    <dgm:cxn modelId="{34A92132-8F2B-CA4E-87A2-83A1359A3419}" type="presOf" srcId="{371951E7-5AEC-4819-91F7-CED963F94E2C}" destId="{281819B3-30C8-1E4D-96E9-766E2B3413D3}" srcOrd="0" destOrd="0" presId="urn:microsoft.com/office/officeart/2005/8/layout/vList2"/>
    <dgm:cxn modelId="{DFE35F5E-A923-4BBC-AA1A-FDD840C39ED9}" srcId="{371951E7-5AEC-4819-91F7-CED963F94E2C}" destId="{860E1F8E-0B03-4966-ABB4-72362AD98900}" srcOrd="1" destOrd="0" parTransId="{77CA4152-4224-483C-83C4-F694853873DA}" sibTransId="{2F0A8252-033C-4994-9B3C-C2ABEA44FE19}"/>
    <dgm:cxn modelId="{C1008C75-0CE9-4B85-80F6-44445E509397}" srcId="{371951E7-5AEC-4819-91F7-CED963F94E2C}" destId="{1FD13AFE-543B-4115-B965-6A53F16DA506}" srcOrd="0" destOrd="0" parTransId="{5A1EEAA3-CB13-47FC-986F-4F22635E21B1}" sibTransId="{856352E4-2FCD-4F0E-8655-F7DD2F759DCA}"/>
    <dgm:cxn modelId="{9E7109BA-73AC-3243-96B9-85F2F3670560}" type="presOf" srcId="{B6995EE2-292A-4D67-A5C2-FADC48C3F8A4}" destId="{3B7A5C66-5C78-424A-96A8-DA940CE52C8C}" srcOrd="0" destOrd="0" presId="urn:microsoft.com/office/officeart/2005/8/layout/vList2"/>
    <dgm:cxn modelId="{701D86C1-0439-DB4E-845A-443017DBB5FE}" type="presOf" srcId="{860E1F8E-0B03-4966-ABB4-72362AD98900}" destId="{1D760073-B286-8140-B5DB-B7C0FD8ECEF5}" srcOrd="0" destOrd="0" presId="urn:microsoft.com/office/officeart/2005/8/layout/vList2"/>
    <dgm:cxn modelId="{251FF3D2-D369-4CA9-9C6D-A4975B0BE6DE}" srcId="{371951E7-5AEC-4819-91F7-CED963F94E2C}" destId="{B6995EE2-292A-4D67-A5C2-FADC48C3F8A4}" srcOrd="2" destOrd="0" parTransId="{6CDDB712-9695-4DC9-9A13-A81BDBE27297}" sibTransId="{A0957974-0780-4B9D-9572-F5B9B3198C57}"/>
    <dgm:cxn modelId="{0D987F3F-A011-8F4D-8CFB-7C5C859B3DFB}" type="presParOf" srcId="{281819B3-30C8-1E4D-96E9-766E2B3413D3}" destId="{6F1E22F7-E5E0-4445-98A3-168A94BA83EF}" srcOrd="0" destOrd="0" presId="urn:microsoft.com/office/officeart/2005/8/layout/vList2"/>
    <dgm:cxn modelId="{A9B7FC0F-482F-FD4F-A6E4-D5E15CE59B23}" type="presParOf" srcId="{281819B3-30C8-1E4D-96E9-766E2B3413D3}" destId="{EBF4EB22-B9FF-0A4C-AF0E-E5D024096722}" srcOrd="1" destOrd="0" presId="urn:microsoft.com/office/officeart/2005/8/layout/vList2"/>
    <dgm:cxn modelId="{7D409978-B6B2-174D-9759-5B8883F1A751}" type="presParOf" srcId="{281819B3-30C8-1E4D-96E9-766E2B3413D3}" destId="{1D760073-B286-8140-B5DB-B7C0FD8ECEF5}" srcOrd="2" destOrd="0" presId="urn:microsoft.com/office/officeart/2005/8/layout/vList2"/>
    <dgm:cxn modelId="{24955498-25BA-0C4A-9F44-313321AA1F1E}" type="presParOf" srcId="{281819B3-30C8-1E4D-96E9-766E2B3413D3}" destId="{D184F620-E5DD-5F44-B419-2F24721BEC59}" srcOrd="3" destOrd="0" presId="urn:microsoft.com/office/officeart/2005/8/layout/vList2"/>
    <dgm:cxn modelId="{6C3EB7E8-E61D-BD42-9E87-306C5C8FFB63}" type="presParOf" srcId="{281819B3-30C8-1E4D-96E9-766E2B3413D3}" destId="{3B7A5C66-5C78-424A-96A8-DA940CE52C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3CB308-3B2F-41DB-B1A8-1268E9218B7E}" type="doc">
      <dgm:prSet loTypeId="urn:microsoft.com/office/officeart/2018/2/layout/IconLabelList" loCatId="icon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345C1B-C553-434E-AC33-2A9F678311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Security</a:t>
          </a:r>
        </a:p>
      </dgm:t>
    </dgm:pt>
    <dgm:pt modelId="{0624FFE1-0EC8-4719-9E6E-AB3C265B9ED3}" type="parTrans" cxnId="{0DACD42D-8E0D-466A-A960-44FCF9F37A58}">
      <dgm:prSet/>
      <dgm:spPr/>
      <dgm:t>
        <a:bodyPr/>
        <a:lstStyle/>
        <a:p>
          <a:endParaRPr lang="en-US"/>
        </a:p>
      </dgm:t>
    </dgm:pt>
    <dgm:pt modelId="{1450C5A0-C20D-4D5B-AF9E-C9E9505947BC}" type="sibTrans" cxnId="{0DACD42D-8E0D-466A-A960-44FCF9F37A58}">
      <dgm:prSet/>
      <dgm:spPr/>
      <dgm:t>
        <a:bodyPr/>
        <a:lstStyle/>
        <a:p>
          <a:endParaRPr lang="en-US"/>
        </a:p>
      </dgm:t>
    </dgm:pt>
    <dgm:pt modelId="{AE91572F-6AE8-4B2C-A48D-1335D89344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Market Volatility</a:t>
          </a:r>
        </a:p>
      </dgm:t>
    </dgm:pt>
    <dgm:pt modelId="{2834DBCC-A94D-4256-B5ED-39910F3969AA}" type="parTrans" cxnId="{13A0E06F-2FB1-4359-933C-18B0A5CBD296}">
      <dgm:prSet/>
      <dgm:spPr/>
      <dgm:t>
        <a:bodyPr/>
        <a:lstStyle/>
        <a:p>
          <a:endParaRPr lang="en-US"/>
        </a:p>
      </dgm:t>
    </dgm:pt>
    <dgm:pt modelId="{3AE70BB7-72A1-4A98-B400-11767A8EB41F}" type="sibTrans" cxnId="{13A0E06F-2FB1-4359-933C-18B0A5CBD296}">
      <dgm:prSet/>
      <dgm:spPr/>
      <dgm:t>
        <a:bodyPr/>
        <a:lstStyle/>
        <a:p>
          <a:endParaRPr lang="en-US"/>
        </a:p>
      </dgm:t>
    </dgm:pt>
    <dgm:pt modelId="{5739D47D-4629-49D8-B3D5-924C204364BB}" type="pres">
      <dgm:prSet presAssocID="{EC3CB308-3B2F-41DB-B1A8-1268E9218B7E}" presName="root" presStyleCnt="0">
        <dgm:presLayoutVars>
          <dgm:dir/>
          <dgm:resizeHandles val="exact"/>
        </dgm:presLayoutVars>
      </dgm:prSet>
      <dgm:spPr/>
    </dgm:pt>
    <dgm:pt modelId="{2BB326B7-E7E2-4CF6-897B-859AC4514265}" type="pres">
      <dgm:prSet presAssocID="{42345C1B-C553-434E-AC33-2A9F67831198}" presName="compNode" presStyleCnt="0"/>
      <dgm:spPr/>
    </dgm:pt>
    <dgm:pt modelId="{18368D87-F1AD-415F-95DA-A7721333E376}" type="pres">
      <dgm:prSet presAssocID="{42345C1B-C553-434E-AC33-2A9F678311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72FED5C-D73A-45F8-A7C2-12DCEB8B4526}" type="pres">
      <dgm:prSet presAssocID="{42345C1B-C553-434E-AC33-2A9F67831198}" presName="spaceRect" presStyleCnt="0"/>
      <dgm:spPr/>
    </dgm:pt>
    <dgm:pt modelId="{E03028F5-73FC-4CEF-AB68-4E3C43AEC988}" type="pres">
      <dgm:prSet presAssocID="{42345C1B-C553-434E-AC33-2A9F67831198}" presName="textRect" presStyleLbl="revTx" presStyleIdx="0" presStyleCnt="2">
        <dgm:presLayoutVars>
          <dgm:chMax val="1"/>
          <dgm:chPref val="1"/>
        </dgm:presLayoutVars>
      </dgm:prSet>
      <dgm:spPr/>
    </dgm:pt>
    <dgm:pt modelId="{8C5F2C0E-4B3C-4BD3-B37D-0CFD5405B1A3}" type="pres">
      <dgm:prSet presAssocID="{1450C5A0-C20D-4D5B-AF9E-C9E9505947BC}" presName="sibTrans" presStyleCnt="0"/>
      <dgm:spPr/>
    </dgm:pt>
    <dgm:pt modelId="{A3812358-0EEC-4535-9D09-6BA33AC0E1C2}" type="pres">
      <dgm:prSet presAssocID="{AE91572F-6AE8-4B2C-A48D-1335D8934412}" presName="compNode" presStyleCnt="0"/>
      <dgm:spPr/>
    </dgm:pt>
    <dgm:pt modelId="{3020B6EA-ADD6-404E-BA7B-33622976B077}" type="pres">
      <dgm:prSet presAssocID="{AE91572F-6AE8-4B2C-A48D-1335D89344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DA9B5ED-EB79-4C7C-98E9-CAD378CDA5DC}" type="pres">
      <dgm:prSet presAssocID="{AE91572F-6AE8-4B2C-A48D-1335D8934412}" presName="spaceRect" presStyleCnt="0"/>
      <dgm:spPr/>
    </dgm:pt>
    <dgm:pt modelId="{4287581D-86A8-42AD-9339-7B638C6D514C}" type="pres">
      <dgm:prSet presAssocID="{AE91572F-6AE8-4B2C-A48D-1335D89344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ACD42D-8E0D-466A-A960-44FCF9F37A58}" srcId="{EC3CB308-3B2F-41DB-B1A8-1268E9218B7E}" destId="{42345C1B-C553-434E-AC33-2A9F67831198}" srcOrd="0" destOrd="0" parTransId="{0624FFE1-0EC8-4719-9E6E-AB3C265B9ED3}" sibTransId="{1450C5A0-C20D-4D5B-AF9E-C9E9505947BC}"/>
    <dgm:cxn modelId="{13A0E06F-2FB1-4359-933C-18B0A5CBD296}" srcId="{EC3CB308-3B2F-41DB-B1A8-1268E9218B7E}" destId="{AE91572F-6AE8-4B2C-A48D-1335D8934412}" srcOrd="1" destOrd="0" parTransId="{2834DBCC-A94D-4256-B5ED-39910F3969AA}" sibTransId="{3AE70BB7-72A1-4A98-B400-11767A8EB41F}"/>
    <dgm:cxn modelId="{EDA4F0AF-FBB9-2840-89CE-878BA057CDE9}" type="presOf" srcId="{42345C1B-C553-434E-AC33-2A9F67831198}" destId="{E03028F5-73FC-4CEF-AB68-4E3C43AEC988}" srcOrd="0" destOrd="0" presId="urn:microsoft.com/office/officeart/2018/2/layout/IconLabelList"/>
    <dgm:cxn modelId="{0D8722D1-F232-B444-8D38-19A7D71AB41A}" type="presOf" srcId="{AE91572F-6AE8-4B2C-A48D-1335D8934412}" destId="{4287581D-86A8-42AD-9339-7B638C6D514C}" srcOrd="0" destOrd="0" presId="urn:microsoft.com/office/officeart/2018/2/layout/IconLabelList"/>
    <dgm:cxn modelId="{9AAF56FC-FD10-E246-B82A-AF40F7A50B78}" type="presOf" srcId="{EC3CB308-3B2F-41DB-B1A8-1268E9218B7E}" destId="{5739D47D-4629-49D8-B3D5-924C204364BB}" srcOrd="0" destOrd="0" presId="urn:microsoft.com/office/officeart/2018/2/layout/IconLabelList"/>
    <dgm:cxn modelId="{5D71EAE9-ABD7-4A4F-A6C1-6D40FF46A515}" type="presParOf" srcId="{5739D47D-4629-49D8-B3D5-924C204364BB}" destId="{2BB326B7-E7E2-4CF6-897B-859AC4514265}" srcOrd="0" destOrd="0" presId="urn:microsoft.com/office/officeart/2018/2/layout/IconLabelList"/>
    <dgm:cxn modelId="{650B76FE-9CCB-8D40-9407-8E4512147B35}" type="presParOf" srcId="{2BB326B7-E7E2-4CF6-897B-859AC4514265}" destId="{18368D87-F1AD-415F-95DA-A7721333E376}" srcOrd="0" destOrd="0" presId="urn:microsoft.com/office/officeart/2018/2/layout/IconLabelList"/>
    <dgm:cxn modelId="{67206D85-95FF-8A4E-9628-5B15C26AB543}" type="presParOf" srcId="{2BB326B7-E7E2-4CF6-897B-859AC4514265}" destId="{172FED5C-D73A-45F8-A7C2-12DCEB8B4526}" srcOrd="1" destOrd="0" presId="urn:microsoft.com/office/officeart/2018/2/layout/IconLabelList"/>
    <dgm:cxn modelId="{CC6D9ABE-AF3F-8F44-B066-A82A15075CE0}" type="presParOf" srcId="{2BB326B7-E7E2-4CF6-897B-859AC4514265}" destId="{E03028F5-73FC-4CEF-AB68-4E3C43AEC988}" srcOrd="2" destOrd="0" presId="urn:microsoft.com/office/officeart/2018/2/layout/IconLabelList"/>
    <dgm:cxn modelId="{939F1DE7-62CB-9349-992B-D09E5C9AEDDE}" type="presParOf" srcId="{5739D47D-4629-49D8-B3D5-924C204364BB}" destId="{8C5F2C0E-4B3C-4BD3-B37D-0CFD5405B1A3}" srcOrd="1" destOrd="0" presId="urn:microsoft.com/office/officeart/2018/2/layout/IconLabelList"/>
    <dgm:cxn modelId="{188BAC9F-9DF5-7C44-B540-7E591CFAA324}" type="presParOf" srcId="{5739D47D-4629-49D8-B3D5-924C204364BB}" destId="{A3812358-0EEC-4535-9D09-6BA33AC0E1C2}" srcOrd="2" destOrd="0" presId="urn:microsoft.com/office/officeart/2018/2/layout/IconLabelList"/>
    <dgm:cxn modelId="{53BB15AB-D2A6-2F46-8AC0-D00A4407072B}" type="presParOf" srcId="{A3812358-0EEC-4535-9D09-6BA33AC0E1C2}" destId="{3020B6EA-ADD6-404E-BA7B-33622976B077}" srcOrd="0" destOrd="0" presId="urn:microsoft.com/office/officeart/2018/2/layout/IconLabelList"/>
    <dgm:cxn modelId="{21344895-8CF5-694E-AF01-8A3E0BB3552F}" type="presParOf" srcId="{A3812358-0EEC-4535-9D09-6BA33AC0E1C2}" destId="{CDA9B5ED-EB79-4C7C-98E9-CAD378CDA5DC}" srcOrd="1" destOrd="0" presId="urn:microsoft.com/office/officeart/2018/2/layout/IconLabelList"/>
    <dgm:cxn modelId="{3BAC800E-9BE3-CD40-B4EB-485DD8F70B88}" type="presParOf" srcId="{A3812358-0EEC-4535-9D09-6BA33AC0E1C2}" destId="{4287581D-86A8-42AD-9339-7B638C6D51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005900-32D2-4755-9975-E3E178D6F6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A5BB87-3FAF-4F57-B51C-51C44CEEA06B}">
      <dgm:prSet custT="1"/>
      <dgm:spPr/>
      <dgm:t>
        <a:bodyPr/>
        <a:lstStyle/>
        <a:p>
          <a:r>
            <a:rPr lang="en-GB" sz="4000" b="1" dirty="0">
              <a:latin typeface="+mj-lt"/>
            </a:rPr>
            <a:t>Who lends</a:t>
          </a:r>
        </a:p>
      </dgm:t>
    </dgm:pt>
    <dgm:pt modelId="{C7626A40-8D7A-4D46-99B9-45DC118FF0C0}" type="parTrans" cxnId="{02CB585E-B5DA-4AB1-B1B9-A91091941E41}">
      <dgm:prSet/>
      <dgm:spPr/>
      <dgm:t>
        <a:bodyPr/>
        <a:lstStyle/>
        <a:p>
          <a:endParaRPr lang="en-US"/>
        </a:p>
      </dgm:t>
    </dgm:pt>
    <dgm:pt modelId="{E3C1567F-601B-4AAB-A13A-E50C8291C031}" type="sibTrans" cxnId="{02CB585E-B5DA-4AB1-B1B9-A91091941E41}">
      <dgm:prSet/>
      <dgm:spPr/>
      <dgm:t>
        <a:bodyPr/>
        <a:lstStyle/>
        <a:p>
          <a:endParaRPr lang="en-US"/>
        </a:p>
      </dgm:t>
    </dgm:pt>
    <dgm:pt modelId="{29685BD8-1B4F-7D4B-922E-E491E2E63E2C}">
      <dgm:prSet custT="1"/>
      <dgm:spPr/>
      <dgm:t>
        <a:bodyPr/>
        <a:lstStyle/>
        <a:p>
          <a:r>
            <a:rPr lang="it-IT" sz="4000" b="1" dirty="0" err="1">
              <a:latin typeface="+mj-lt"/>
            </a:rPr>
            <a:t>Who</a:t>
          </a:r>
          <a:r>
            <a:rPr lang="it-IT" sz="4000" b="1" dirty="0">
              <a:latin typeface="+mj-lt"/>
            </a:rPr>
            <a:t> </a:t>
          </a:r>
          <a:r>
            <a:rPr lang="it-IT" sz="4000" b="1" dirty="0" err="1">
              <a:latin typeface="+mj-lt"/>
            </a:rPr>
            <a:t>borrows</a:t>
          </a:r>
          <a:endParaRPr lang="en-GB" sz="4000" b="1" dirty="0">
            <a:latin typeface="+mj-lt"/>
          </a:endParaRPr>
        </a:p>
      </dgm:t>
    </dgm:pt>
    <dgm:pt modelId="{DA3CDF56-3762-B846-889B-494A8BACAA25}" type="parTrans" cxnId="{9EB238FF-9208-7C4D-8260-5DF00691C81A}">
      <dgm:prSet/>
      <dgm:spPr/>
      <dgm:t>
        <a:bodyPr/>
        <a:lstStyle/>
        <a:p>
          <a:endParaRPr lang="en-GB"/>
        </a:p>
      </dgm:t>
    </dgm:pt>
    <dgm:pt modelId="{8117D5C2-0FE1-A04D-BC92-3E590115DBE5}" type="sibTrans" cxnId="{9EB238FF-9208-7C4D-8260-5DF00691C81A}">
      <dgm:prSet/>
      <dgm:spPr/>
      <dgm:t>
        <a:bodyPr/>
        <a:lstStyle/>
        <a:p>
          <a:endParaRPr lang="en-GB"/>
        </a:p>
      </dgm:t>
    </dgm:pt>
    <dgm:pt modelId="{11DC104A-1A82-BA42-8B55-D0BD34A854CB}">
      <dgm:prSet custT="1"/>
      <dgm:spPr/>
      <dgm:t>
        <a:bodyPr/>
        <a:lstStyle/>
        <a:p>
          <a:r>
            <a:rPr lang="en-GB" sz="4000" b="1" dirty="0">
              <a:latin typeface="+mj-lt"/>
            </a:rPr>
            <a:t>The amount</a:t>
          </a:r>
        </a:p>
      </dgm:t>
    </dgm:pt>
    <dgm:pt modelId="{C63BF8D2-146E-6649-9C1C-B92E7D757E52}" type="parTrans" cxnId="{407E3979-8CCE-7B44-8449-37B8996D4578}">
      <dgm:prSet/>
      <dgm:spPr/>
      <dgm:t>
        <a:bodyPr/>
        <a:lstStyle/>
        <a:p>
          <a:endParaRPr lang="en-GB"/>
        </a:p>
      </dgm:t>
    </dgm:pt>
    <dgm:pt modelId="{34AFBF0C-2F5B-C74E-99B3-FA5EAA54AD06}" type="sibTrans" cxnId="{407E3979-8CCE-7B44-8449-37B8996D4578}">
      <dgm:prSet/>
      <dgm:spPr/>
      <dgm:t>
        <a:bodyPr/>
        <a:lstStyle/>
        <a:p>
          <a:endParaRPr lang="en-GB"/>
        </a:p>
      </dgm:t>
    </dgm:pt>
    <dgm:pt modelId="{41C23722-1E60-CA48-BA69-5BC40DAA2C47}" type="pres">
      <dgm:prSet presAssocID="{49005900-32D2-4755-9975-E3E178D6F6DB}" presName="diagram" presStyleCnt="0">
        <dgm:presLayoutVars>
          <dgm:dir/>
          <dgm:resizeHandles val="exact"/>
        </dgm:presLayoutVars>
      </dgm:prSet>
      <dgm:spPr/>
    </dgm:pt>
    <dgm:pt modelId="{61339D09-F634-6743-B67D-A819A0EE6F1B}" type="pres">
      <dgm:prSet presAssocID="{3AA5BB87-3FAF-4F57-B51C-51C44CEEA06B}" presName="node" presStyleLbl="node1" presStyleIdx="0" presStyleCnt="3" custScaleX="197416" custLinFactNeighborX="0" custLinFactNeighborY="-51250">
        <dgm:presLayoutVars>
          <dgm:bulletEnabled val="1"/>
        </dgm:presLayoutVars>
      </dgm:prSet>
      <dgm:spPr/>
    </dgm:pt>
    <dgm:pt modelId="{B005EE00-8D15-3C41-84C9-DD05CF060938}" type="pres">
      <dgm:prSet presAssocID="{E3C1567F-601B-4AAB-A13A-E50C8291C031}" presName="sibTrans" presStyleCnt="0"/>
      <dgm:spPr/>
    </dgm:pt>
    <dgm:pt modelId="{26B1CB31-E01F-7E41-8DB7-02054B8CBDC4}" type="pres">
      <dgm:prSet presAssocID="{29685BD8-1B4F-7D4B-922E-E491E2E63E2C}" presName="node" presStyleLbl="node1" presStyleIdx="1" presStyleCnt="3" custScaleX="197416" custLinFactNeighborX="0" custLinFactNeighborY="-5083">
        <dgm:presLayoutVars>
          <dgm:bulletEnabled val="1"/>
        </dgm:presLayoutVars>
      </dgm:prSet>
      <dgm:spPr/>
    </dgm:pt>
    <dgm:pt modelId="{F0AE4E92-94B6-A343-96DB-C38D21705C9B}" type="pres">
      <dgm:prSet presAssocID="{8117D5C2-0FE1-A04D-BC92-3E590115DBE5}" presName="sibTrans" presStyleCnt="0"/>
      <dgm:spPr/>
    </dgm:pt>
    <dgm:pt modelId="{24F4CB93-C659-A042-BF05-02F38082FFAD}" type="pres">
      <dgm:prSet presAssocID="{11DC104A-1A82-BA42-8B55-D0BD34A854CB}" presName="node" presStyleLbl="node1" presStyleIdx="2" presStyleCnt="3" custScaleX="197416" custLinFactNeighborX="0" custLinFactNeighborY="-11311">
        <dgm:presLayoutVars>
          <dgm:bulletEnabled val="1"/>
        </dgm:presLayoutVars>
      </dgm:prSet>
      <dgm:spPr/>
    </dgm:pt>
  </dgm:ptLst>
  <dgm:cxnLst>
    <dgm:cxn modelId="{2E10B02B-F7C7-0648-95EC-60F482EBBA6F}" type="presOf" srcId="{49005900-32D2-4755-9975-E3E178D6F6DB}" destId="{41C23722-1E60-CA48-BA69-5BC40DAA2C47}" srcOrd="0" destOrd="0" presId="urn:microsoft.com/office/officeart/2005/8/layout/default"/>
    <dgm:cxn modelId="{02CB585E-B5DA-4AB1-B1B9-A91091941E41}" srcId="{49005900-32D2-4755-9975-E3E178D6F6DB}" destId="{3AA5BB87-3FAF-4F57-B51C-51C44CEEA06B}" srcOrd="0" destOrd="0" parTransId="{C7626A40-8D7A-4D46-99B9-45DC118FF0C0}" sibTransId="{E3C1567F-601B-4AAB-A13A-E50C8291C031}"/>
    <dgm:cxn modelId="{02D03B6D-66AC-3F44-AC80-F4BBB70DB50C}" type="presOf" srcId="{29685BD8-1B4F-7D4B-922E-E491E2E63E2C}" destId="{26B1CB31-E01F-7E41-8DB7-02054B8CBDC4}" srcOrd="0" destOrd="0" presId="urn:microsoft.com/office/officeart/2005/8/layout/default"/>
    <dgm:cxn modelId="{407E3979-8CCE-7B44-8449-37B8996D4578}" srcId="{49005900-32D2-4755-9975-E3E178D6F6DB}" destId="{11DC104A-1A82-BA42-8B55-D0BD34A854CB}" srcOrd="2" destOrd="0" parTransId="{C63BF8D2-146E-6649-9C1C-B92E7D757E52}" sibTransId="{34AFBF0C-2F5B-C74E-99B3-FA5EAA54AD06}"/>
    <dgm:cxn modelId="{9646D78C-9BE5-5B43-91F8-EF07E24026FA}" type="presOf" srcId="{11DC104A-1A82-BA42-8B55-D0BD34A854CB}" destId="{24F4CB93-C659-A042-BF05-02F38082FFAD}" srcOrd="0" destOrd="0" presId="urn:microsoft.com/office/officeart/2005/8/layout/default"/>
    <dgm:cxn modelId="{45E11ED9-739D-6744-AAFF-99918BF2D9A9}" type="presOf" srcId="{3AA5BB87-3FAF-4F57-B51C-51C44CEEA06B}" destId="{61339D09-F634-6743-B67D-A819A0EE6F1B}" srcOrd="0" destOrd="0" presId="urn:microsoft.com/office/officeart/2005/8/layout/default"/>
    <dgm:cxn modelId="{9EB238FF-9208-7C4D-8260-5DF00691C81A}" srcId="{49005900-32D2-4755-9975-E3E178D6F6DB}" destId="{29685BD8-1B4F-7D4B-922E-E491E2E63E2C}" srcOrd="1" destOrd="0" parTransId="{DA3CDF56-3762-B846-889B-494A8BACAA25}" sibTransId="{8117D5C2-0FE1-A04D-BC92-3E590115DBE5}"/>
    <dgm:cxn modelId="{BB96AEE2-4A7A-3C48-80BF-BE29E8BBF699}" type="presParOf" srcId="{41C23722-1E60-CA48-BA69-5BC40DAA2C47}" destId="{61339D09-F634-6743-B67D-A819A0EE6F1B}" srcOrd="0" destOrd="0" presId="urn:microsoft.com/office/officeart/2005/8/layout/default"/>
    <dgm:cxn modelId="{2F32B635-F10A-3545-A949-D573461E7D29}" type="presParOf" srcId="{41C23722-1E60-CA48-BA69-5BC40DAA2C47}" destId="{B005EE00-8D15-3C41-84C9-DD05CF060938}" srcOrd="1" destOrd="0" presId="urn:microsoft.com/office/officeart/2005/8/layout/default"/>
    <dgm:cxn modelId="{CF776B63-E5B3-B64C-A667-E5927A23367D}" type="presParOf" srcId="{41C23722-1E60-CA48-BA69-5BC40DAA2C47}" destId="{26B1CB31-E01F-7E41-8DB7-02054B8CBDC4}" srcOrd="2" destOrd="0" presId="urn:microsoft.com/office/officeart/2005/8/layout/default"/>
    <dgm:cxn modelId="{3CBCBBC9-6811-5846-9663-D16F66330CE2}" type="presParOf" srcId="{41C23722-1E60-CA48-BA69-5BC40DAA2C47}" destId="{F0AE4E92-94B6-A343-96DB-C38D21705C9B}" srcOrd="3" destOrd="0" presId="urn:microsoft.com/office/officeart/2005/8/layout/default"/>
    <dgm:cxn modelId="{41D38084-43A0-2E4F-B807-C3BBFD53737B}" type="presParOf" srcId="{41C23722-1E60-CA48-BA69-5BC40DAA2C47}" destId="{24F4CB93-C659-A042-BF05-02F38082FF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005900-32D2-4755-9975-E3E178D6F6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A5BB87-3FAF-4F57-B51C-51C44CEEA06B}">
      <dgm:prSet custT="1"/>
      <dgm:spPr/>
      <dgm:t>
        <a:bodyPr/>
        <a:lstStyle/>
        <a:p>
          <a:r>
            <a:rPr lang="en-GB" sz="4000" b="1" dirty="0">
              <a:latin typeface="+mj-lt"/>
            </a:rPr>
            <a:t>Public Register</a:t>
          </a:r>
        </a:p>
      </dgm:t>
    </dgm:pt>
    <dgm:pt modelId="{C7626A40-8D7A-4D46-99B9-45DC118FF0C0}" type="parTrans" cxnId="{02CB585E-B5DA-4AB1-B1B9-A91091941E41}">
      <dgm:prSet/>
      <dgm:spPr/>
      <dgm:t>
        <a:bodyPr/>
        <a:lstStyle/>
        <a:p>
          <a:endParaRPr lang="en-US"/>
        </a:p>
      </dgm:t>
    </dgm:pt>
    <dgm:pt modelId="{E3C1567F-601B-4AAB-A13A-E50C8291C031}" type="sibTrans" cxnId="{02CB585E-B5DA-4AB1-B1B9-A91091941E41}">
      <dgm:prSet/>
      <dgm:spPr/>
      <dgm:t>
        <a:bodyPr/>
        <a:lstStyle/>
        <a:p>
          <a:endParaRPr lang="en-US"/>
        </a:p>
      </dgm:t>
    </dgm:pt>
    <dgm:pt modelId="{29685BD8-1B4F-7D4B-922E-E491E2E63E2C}">
      <dgm:prSet custT="1"/>
      <dgm:spPr/>
      <dgm:t>
        <a:bodyPr/>
        <a:lstStyle/>
        <a:p>
          <a:r>
            <a:rPr lang="it-IT" sz="4000" b="1" dirty="0">
              <a:latin typeface="+mj-lt"/>
            </a:rPr>
            <a:t>Credit </a:t>
          </a:r>
          <a:r>
            <a:rPr lang="it-IT" sz="4000" b="1" dirty="0" err="1">
              <a:latin typeface="+mj-lt"/>
            </a:rPr>
            <a:t>History</a:t>
          </a:r>
          <a:endParaRPr lang="en-GB" sz="4000" b="1" dirty="0">
            <a:latin typeface="+mj-lt"/>
          </a:endParaRPr>
        </a:p>
      </dgm:t>
    </dgm:pt>
    <dgm:pt modelId="{DA3CDF56-3762-B846-889B-494A8BACAA25}" type="parTrans" cxnId="{9EB238FF-9208-7C4D-8260-5DF00691C81A}">
      <dgm:prSet/>
      <dgm:spPr/>
      <dgm:t>
        <a:bodyPr/>
        <a:lstStyle/>
        <a:p>
          <a:endParaRPr lang="en-GB"/>
        </a:p>
      </dgm:t>
    </dgm:pt>
    <dgm:pt modelId="{8117D5C2-0FE1-A04D-BC92-3E590115DBE5}" type="sibTrans" cxnId="{9EB238FF-9208-7C4D-8260-5DF00691C81A}">
      <dgm:prSet/>
      <dgm:spPr/>
      <dgm:t>
        <a:bodyPr/>
        <a:lstStyle/>
        <a:p>
          <a:endParaRPr lang="en-GB"/>
        </a:p>
      </dgm:t>
    </dgm:pt>
    <dgm:pt modelId="{41C23722-1E60-CA48-BA69-5BC40DAA2C47}" type="pres">
      <dgm:prSet presAssocID="{49005900-32D2-4755-9975-E3E178D6F6DB}" presName="diagram" presStyleCnt="0">
        <dgm:presLayoutVars>
          <dgm:dir/>
          <dgm:resizeHandles val="exact"/>
        </dgm:presLayoutVars>
      </dgm:prSet>
      <dgm:spPr/>
    </dgm:pt>
    <dgm:pt modelId="{61339D09-F634-6743-B67D-A819A0EE6F1B}" type="pres">
      <dgm:prSet presAssocID="{3AA5BB87-3FAF-4F57-B51C-51C44CEEA06B}" presName="node" presStyleLbl="node1" presStyleIdx="0" presStyleCnt="2" custScaleX="197416" custLinFactNeighborX="0" custLinFactNeighborY="-13137">
        <dgm:presLayoutVars>
          <dgm:bulletEnabled val="1"/>
        </dgm:presLayoutVars>
      </dgm:prSet>
      <dgm:spPr/>
    </dgm:pt>
    <dgm:pt modelId="{B005EE00-8D15-3C41-84C9-DD05CF060938}" type="pres">
      <dgm:prSet presAssocID="{E3C1567F-601B-4AAB-A13A-E50C8291C031}" presName="sibTrans" presStyleCnt="0"/>
      <dgm:spPr/>
    </dgm:pt>
    <dgm:pt modelId="{26B1CB31-E01F-7E41-8DB7-02054B8CBDC4}" type="pres">
      <dgm:prSet presAssocID="{29685BD8-1B4F-7D4B-922E-E491E2E63E2C}" presName="node" presStyleLbl="node1" presStyleIdx="1" presStyleCnt="2" custScaleX="197416" custLinFactNeighborX="0" custLinFactNeighborY="-8333">
        <dgm:presLayoutVars>
          <dgm:bulletEnabled val="1"/>
        </dgm:presLayoutVars>
      </dgm:prSet>
      <dgm:spPr/>
    </dgm:pt>
  </dgm:ptLst>
  <dgm:cxnLst>
    <dgm:cxn modelId="{2E10B02B-F7C7-0648-95EC-60F482EBBA6F}" type="presOf" srcId="{49005900-32D2-4755-9975-E3E178D6F6DB}" destId="{41C23722-1E60-CA48-BA69-5BC40DAA2C47}" srcOrd="0" destOrd="0" presId="urn:microsoft.com/office/officeart/2005/8/layout/default"/>
    <dgm:cxn modelId="{02CB585E-B5DA-4AB1-B1B9-A91091941E41}" srcId="{49005900-32D2-4755-9975-E3E178D6F6DB}" destId="{3AA5BB87-3FAF-4F57-B51C-51C44CEEA06B}" srcOrd="0" destOrd="0" parTransId="{C7626A40-8D7A-4D46-99B9-45DC118FF0C0}" sibTransId="{E3C1567F-601B-4AAB-A13A-E50C8291C031}"/>
    <dgm:cxn modelId="{02D03B6D-66AC-3F44-AC80-F4BBB70DB50C}" type="presOf" srcId="{29685BD8-1B4F-7D4B-922E-E491E2E63E2C}" destId="{26B1CB31-E01F-7E41-8DB7-02054B8CBDC4}" srcOrd="0" destOrd="0" presId="urn:microsoft.com/office/officeart/2005/8/layout/default"/>
    <dgm:cxn modelId="{45E11ED9-739D-6744-AAFF-99918BF2D9A9}" type="presOf" srcId="{3AA5BB87-3FAF-4F57-B51C-51C44CEEA06B}" destId="{61339D09-F634-6743-B67D-A819A0EE6F1B}" srcOrd="0" destOrd="0" presId="urn:microsoft.com/office/officeart/2005/8/layout/default"/>
    <dgm:cxn modelId="{9EB238FF-9208-7C4D-8260-5DF00691C81A}" srcId="{49005900-32D2-4755-9975-E3E178D6F6DB}" destId="{29685BD8-1B4F-7D4B-922E-E491E2E63E2C}" srcOrd="1" destOrd="0" parTransId="{DA3CDF56-3762-B846-889B-494A8BACAA25}" sibTransId="{8117D5C2-0FE1-A04D-BC92-3E590115DBE5}"/>
    <dgm:cxn modelId="{BB96AEE2-4A7A-3C48-80BF-BE29E8BBF699}" type="presParOf" srcId="{41C23722-1E60-CA48-BA69-5BC40DAA2C47}" destId="{61339D09-F634-6743-B67D-A819A0EE6F1B}" srcOrd="0" destOrd="0" presId="urn:microsoft.com/office/officeart/2005/8/layout/default"/>
    <dgm:cxn modelId="{2F32B635-F10A-3545-A949-D573461E7D29}" type="presParOf" srcId="{41C23722-1E60-CA48-BA69-5BC40DAA2C47}" destId="{B005EE00-8D15-3C41-84C9-DD05CF060938}" srcOrd="1" destOrd="0" presId="urn:microsoft.com/office/officeart/2005/8/layout/default"/>
    <dgm:cxn modelId="{CF776B63-E5B3-B64C-A667-E5927A23367D}" type="presParOf" srcId="{41C23722-1E60-CA48-BA69-5BC40DAA2C47}" destId="{26B1CB31-E01F-7E41-8DB7-02054B8CBDC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3CB308-3B2F-41DB-B1A8-1268E9218B7E}" type="doc">
      <dgm:prSet loTypeId="urn:microsoft.com/office/officeart/2018/2/layout/IconLabelList" loCatId="icon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42345C1B-C553-434E-AC33-2A9F678311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Immediate transactions</a:t>
          </a:r>
        </a:p>
      </dgm:t>
    </dgm:pt>
    <dgm:pt modelId="{0624FFE1-0EC8-4719-9E6E-AB3C265B9ED3}" type="parTrans" cxnId="{0DACD42D-8E0D-466A-A960-44FCF9F37A58}">
      <dgm:prSet/>
      <dgm:spPr/>
      <dgm:t>
        <a:bodyPr/>
        <a:lstStyle/>
        <a:p>
          <a:endParaRPr lang="en-US"/>
        </a:p>
      </dgm:t>
    </dgm:pt>
    <dgm:pt modelId="{1450C5A0-C20D-4D5B-AF9E-C9E9505947BC}" type="sibTrans" cxnId="{0DACD42D-8E0D-466A-A960-44FCF9F37A58}">
      <dgm:prSet/>
      <dgm:spPr/>
      <dgm:t>
        <a:bodyPr/>
        <a:lstStyle/>
        <a:p>
          <a:endParaRPr lang="en-US"/>
        </a:p>
      </dgm:t>
    </dgm:pt>
    <dgm:pt modelId="{AE91572F-6AE8-4B2C-A48D-1335D89344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No Bureaucracy</a:t>
          </a:r>
        </a:p>
      </dgm:t>
    </dgm:pt>
    <dgm:pt modelId="{2834DBCC-A94D-4256-B5ED-39910F3969AA}" type="parTrans" cxnId="{13A0E06F-2FB1-4359-933C-18B0A5CBD296}">
      <dgm:prSet/>
      <dgm:spPr/>
      <dgm:t>
        <a:bodyPr/>
        <a:lstStyle/>
        <a:p>
          <a:endParaRPr lang="en-US"/>
        </a:p>
      </dgm:t>
    </dgm:pt>
    <dgm:pt modelId="{3AE70BB7-72A1-4A98-B400-11767A8EB41F}" type="sibTrans" cxnId="{13A0E06F-2FB1-4359-933C-18B0A5CBD296}">
      <dgm:prSet/>
      <dgm:spPr/>
      <dgm:t>
        <a:bodyPr/>
        <a:lstStyle/>
        <a:p>
          <a:endParaRPr lang="en-US"/>
        </a:p>
      </dgm:t>
    </dgm:pt>
    <dgm:pt modelId="{1DA2DF75-F0F6-424C-9C68-F393F83504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No transaction fees</a:t>
          </a:r>
        </a:p>
      </dgm:t>
    </dgm:pt>
    <dgm:pt modelId="{368761F3-29CC-324C-9B75-01BFFF6F9212}" type="parTrans" cxnId="{31DAAAD6-15E6-9642-9790-CC4B40BC14FD}">
      <dgm:prSet/>
      <dgm:spPr/>
      <dgm:t>
        <a:bodyPr/>
        <a:lstStyle/>
        <a:p>
          <a:endParaRPr lang="en-GB"/>
        </a:p>
      </dgm:t>
    </dgm:pt>
    <dgm:pt modelId="{845E5577-22B4-034A-92D3-14D4616CB73D}" type="sibTrans" cxnId="{31DAAAD6-15E6-9642-9790-CC4B40BC14FD}">
      <dgm:prSet/>
      <dgm:spPr/>
      <dgm:t>
        <a:bodyPr/>
        <a:lstStyle/>
        <a:p>
          <a:endParaRPr lang="en-GB"/>
        </a:p>
      </dgm:t>
    </dgm:pt>
    <dgm:pt modelId="{1E690177-5DA3-4188-9FA0-B3C93A974A22}" type="pres">
      <dgm:prSet presAssocID="{EC3CB308-3B2F-41DB-B1A8-1268E9218B7E}" presName="root" presStyleCnt="0">
        <dgm:presLayoutVars>
          <dgm:dir/>
          <dgm:resizeHandles val="exact"/>
        </dgm:presLayoutVars>
      </dgm:prSet>
      <dgm:spPr/>
    </dgm:pt>
    <dgm:pt modelId="{F42E3DD3-45F3-46FC-BE24-2064D74C6F0D}" type="pres">
      <dgm:prSet presAssocID="{42345C1B-C553-434E-AC33-2A9F67831198}" presName="compNode" presStyleCnt="0"/>
      <dgm:spPr/>
    </dgm:pt>
    <dgm:pt modelId="{6BC27F5F-158E-41AD-BAFA-B70872F1F521}" type="pres">
      <dgm:prSet presAssocID="{42345C1B-C553-434E-AC33-2A9F678311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39CB624-DCE7-4B46-86A1-D449C4CEB1B6}" type="pres">
      <dgm:prSet presAssocID="{42345C1B-C553-434E-AC33-2A9F67831198}" presName="spaceRect" presStyleCnt="0"/>
      <dgm:spPr/>
    </dgm:pt>
    <dgm:pt modelId="{C6BD9B84-8411-4CF8-9313-109A3E0C6CEE}" type="pres">
      <dgm:prSet presAssocID="{42345C1B-C553-434E-AC33-2A9F67831198}" presName="textRect" presStyleLbl="revTx" presStyleIdx="0" presStyleCnt="3">
        <dgm:presLayoutVars>
          <dgm:chMax val="1"/>
          <dgm:chPref val="1"/>
        </dgm:presLayoutVars>
      </dgm:prSet>
      <dgm:spPr/>
    </dgm:pt>
    <dgm:pt modelId="{DDAA80D5-9ECB-4EC0-B641-4C1F1F64093D}" type="pres">
      <dgm:prSet presAssocID="{1450C5A0-C20D-4D5B-AF9E-C9E9505947BC}" presName="sibTrans" presStyleCnt="0"/>
      <dgm:spPr/>
    </dgm:pt>
    <dgm:pt modelId="{7D950A8D-2B4C-41FC-9D3D-41669B3E35B6}" type="pres">
      <dgm:prSet presAssocID="{AE91572F-6AE8-4B2C-A48D-1335D8934412}" presName="compNode" presStyleCnt="0"/>
      <dgm:spPr/>
    </dgm:pt>
    <dgm:pt modelId="{09D7CEA3-F1BE-4731-A946-335A8B899330}" type="pres">
      <dgm:prSet presAssocID="{AE91572F-6AE8-4B2C-A48D-1335D8934412}" presName="iconRect" presStyleLbl="node1" presStyleIdx="1" presStyleCnt="3"/>
      <dgm:spPr/>
    </dgm:pt>
    <dgm:pt modelId="{007DB16C-E791-4C11-A678-73BEBE7BE3B4}" type="pres">
      <dgm:prSet presAssocID="{AE91572F-6AE8-4B2C-A48D-1335D8934412}" presName="spaceRect" presStyleCnt="0"/>
      <dgm:spPr/>
    </dgm:pt>
    <dgm:pt modelId="{1EA7819E-B681-4D68-A63F-A36B77E45A5F}" type="pres">
      <dgm:prSet presAssocID="{AE91572F-6AE8-4B2C-A48D-1335D8934412}" presName="textRect" presStyleLbl="revTx" presStyleIdx="1" presStyleCnt="3">
        <dgm:presLayoutVars>
          <dgm:chMax val="1"/>
          <dgm:chPref val="1"/>
        </dgm:presLayoutVars>
      </dgm:prSet>
      <dgm:spPr/>
    </dgm:pt>
    <dgm:pt modelId="{356476BE-326D-458E-AB61-729896EC790B}" type="pres">
      <dgm:prSet presAssocID="{3AE70BB7-72A1-4A98-B400-11767A8EB41F}" presName="sibTrans" presStyleCnt="0"/>
      <dgm:spPr/>
    </dgm:pt>
    <dgm:pt modelId="{5E96E9A0-56CC-4787-A729-F3303FF62749}" type="pres">
      <dgm:prSet presAssocID="{1DA2DF75-F0F6-424C-9C68-F393F83504C3}" presName="compNode" presStyleCnt="0"/>
      <dgm:spPr/>
    </dgm:pt>
    <dgm:pt modelId="{00BE81B7-E29F-4911-9CB6-EDC70F18FDC9}" type="pres">
      <dgm:prSet presAssocID="{1DA2DF75-F0F6-424C-9C68-F393F83504C3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FB618EB-16F4-4EF7-AE7F-4C3CFD4B8A08}" type="pres">
      <dgm:prSet presAssocID="{1DA2DF75-F0F6-424C-9C68-F393F83504C3}" presName="spaceRect" presStyleCnt="0"/>
      <dgm:spPr/>
    </dgm:pt>
    <dgm:pt modelId="{477C6940-0F6B-4BA0-9698-864F71BD333F}" type="pres">
      <dgm:prSet presAssocID="{1DA2DF75-F0F6-424C-9C68-F393F83504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D1CB26-0584-AC42-BB57-EE647D89BC5C}" type="presOf" srcId="{42345C1B-C553-434E-AC33-2A9F67831198}" destId="{C6BD9B84-8411-4CF8-9313-109A3E0C6CEE}" srcOrd="0" destOrd="0" presId="urn:microsoft.com/office/officeart/2018/2/layout/IconLabelList"/>
    <dgm:cxn modelId="{0DACD42D-8E0D-466A-A960-44FCF9F37A58}" srcId="{EC3CB308-3B2F-41DB-B1A8-1268E9218B7E}" destId="{42345C1B-C553-434E-AC33-2A9F67831198}" srcOrd="0" destOrd="0" parTransId="{0624FFE1-0EC8-4719-9E6E-AB3C265B9ED3}" sibTransId="{1450C5A0-C20D-4D5B-AF9E-C9E9505947BC}"/>
    <dgm:cxn modelId="{13A0E06F-2FB1-4359-933C-18B0A5CBD296}" srcId="{EC3CB308-3B2F-41DB-B1A8-1268E9218B7E}" destId="{AE91572F-6AE8-4B2C-A48D-1335D8934412}" srcOrd="1" destOrd="0" parTransId="{2834DBCC-A94D-4256-B5ED-39910F3969AA}" sibTransId="{3AE70BB7-72A1-4A98-B400-11767A8EB41F}"/>
    <dgm:cxn modelId="{B397A07D-21C9-3B4A-889E-5344180942B5}" type="presOf" srcId="{1DA2DF75-F0F6-424C-9C68-F393F83504C3}" destId="{477C6940-0F6B-4BA0-9698-864F71BD333F}" srcOrd="0" destOrd="0" presId="urn:microsoft.com/office/officeart/2018/2/layout/IconLabelList"/>
    <dgm:cxn modelId="{8D57C6C2-0174-0940-A129-08C53DA2F3C8}" type="presOf" srcId="{AE91572F-6AE8-4B2C-A48D-1335D8934412}" destId="{1EA7819E-B681-4D68-A63F-A36B77E45A5F}" srcOrd="0" destOrd="0" presId="urn:microsoft.com/office/officeart/2018/2/layout/IconLabelList"/>
    <dgm:cxn modelId="{31DAAAD6-15E6-9642-9790-CC4B40BC14FD}" srcId="{EC3CB308-3B2F-41DB-B1A8-1268E9218B7E}" destId="{1DA2DF75-F0F6-424C-9C68-F393F83504C3}" srcOrd="2" destOrd="0" parTransId="{368761F3-29CC-324C-9B75-01BFFF6F9212}" sibTransId="{845E5577-22B4-034A-92D3-14D4616CB73D}"/>
    <dgm:cxn modelId="{D4E1D5E1-30A8-B249-A446-546739282440}" type="presOf" srcId="{EC3CB308-3B2F-41DB-B1A8-1268E9218B7E}" destId="{1E690177-5DA3-4188-9FA0-B3C93A974A22}" srcOrd="0" destOrd="0" presId="urn:microsoft.com/office/officeart/2018/2/layout/IconLabelList"/>
    <dgm:cxn modelId="{E57471B0-74C1-424C-ABA2-8A4B2E709598}" type="presParOf" srcId="{1E690177-5DA3-4188-9FA0-B3C93A974A22}" destId="{F42E3DD3-45F3-46FC-BE24-2064D74C6F0D}" srcOrd="0" destOrd="0" presId="urn:microsoft.com/office/officeart/2018/2/layout/IconLabelList"/>
    <dgm:cxn modelId="{734B5A37-1F39-124F-B6A4-9175302FE7E7}" type="presParOf" srcId="{F42E3DD3-45F3-46FC-BE24-2064D74C6F0D}" destId="{6BC27F5F-158E-41AD-BAFA-B70872F1F521}" srcOrd="0" destOrd="0" presId="urn:microsoft.com/office/officeart/2018/2/layout/IconLabelList"/>
    <dgm:cxn modelId="{76DD67F6-DAAB-9042-AE0E-68ED340AEB61}" type="presParOf" srcId="{F42E3DD3-45F3-46FC-BE24-2064D74C6F0D}" destId="{739CB624-DCE7-4B46-86A1-D449C4CEB1B6}" srcOrd="1" destOrd="0" presId="urn:microsoft.com/office/officeart/2018/2/layout/IconLabelList"/>
    <dgm:cxn modelId="{6CBFC882-8857-0846-8B8D-B95EE88F1F63}" type="presParOf" srcId="{F42E3DD3-45F3-46FC-BE24-2064D74C6F0D}" destId="{C6BD9B84-8411-4CF8-9313-109A3E0C6CEE}" srcOrd="2" destOrd="0" presId="urn:microsoft.com/office/officeart/2018/2/layout/IconLabelList"/>
    <dgm:cxn modelId="{20736B0D-709B-9A4E-9F68-7D4F4606AC1F}" type="presParOf" srcId="{1E690177-5DA3-4188-9FA0-B3C93A974A22}" destId="{DDAA80D5-9ECB-4EC0-B641-4C1F1F64093D}" srcOrd="1" destOrd="0" presId="urn:microsoft.com/office/officeart/2018/2/layout/IconLabelList"/>
    <dgm:cxn modelId="{A1F83CA1-E6DA-8043-96F9-A661B8E206FB}" type="presParOf" srcId="{1E690177-5DA3-4188-9FA0-B3C93A974A22}" destId="{7D950A8D-2B4C-41FC-9D3D-41669B3E35B6}" srcOrd="2" destOrd="0" presId="urn:microsoft.com/office/officeart/2018/2/layout/IconLabelList"/>
    <dgm:cxn modelId="{AE32E56E-9B8A-6540-8AD3-9D30FC8E138F}" type="presParOf" srcId="{7D950A8D-2B4C-41FC-9D3D-41669B3E35B6}" destId="{09D7CEA3-F1BE-4731-A946-335A8B899330}" srcOrd="0" destOrd="0" presId="urn:microsoft.com/office/officeart/2018/2/layout/IconLabelList"/>
    <dgm:cxn modelId="{B741DBFF-6EAD-484F-A98D-DC2A73CF5F84}" type="presParOf" srcId="{7D950A8D-2B4C-41FC-9D3D-41669B3E35B6}" destId="{007DB16C-E791-4C11-A678-73BEBE7BE3B4}" srcOrd="1" destOrd="0" presId="urn:microsoft.com/office/officeart/2018/2/layout/IconLabelList"/>
    <dgm:cxn modelId="{B852EFD2-56A6-EC4B-AD07-C6F27B86A417}" type="presParOf" srcId="{7D950A8D-2B4C-41FC-9D3D-41669B3E35B6}" destId="{1EA7819E-B681-4D68-A63F-A36B77E45A5F}" srcOrd="2" destOrd="0" presId="urn:microsoft.com/office/officeart/2018/2/layout/IconLabelList"/>
    <dgm:cxn modelId="{CE9B9A56-E491-684A-A7C1-C0D0788C05BF}" type="presParOf" srcId="{1E690177-5DA3-4188-9FA0-B3C93A974A22}" destId="{356476BE-326D-458E-AB61-729896EC790B}" srcOrd="3" destOrd="0" presId="urn:microsoft.com/office/officeart/2018/2/layout/IconLabelList"/>
    <dgm:cxn modelId="{F527AD7B-F175-C949-84B7-B4BE981F27EA}" type="presParOf" srcId="{1E690177-5DA3-4188-9FA0-B3C93A974A22}" destId="{5E96E9A0-56CC-4787-A729-F3303FF62749}" srcOrd="4" destOrd="0" presId="urn:microsoft.com/office/officeart/2018/2/layout/IconLabelList"/>
    <dgm:cxn modelId="{7D19FD97-589B-F544-BE80-CD0D76862E40}" type="presParOf" srcId="{5E96E9A0-56CC-4787-A729-F3303FF62749}" destId="{00BE81B7-E29F-4911-9CB6-EDC70F18FDC9}" srcOrd="0" destOrd="0" presId="urn:microsoft.com/office/officeart/2018/2/layout/IconLabelList"/>
    <dgm:cxn modelId="{AD2A0281-C57B-7B44-A27F-8139B97F7979}" type="presParOf" srcId="{5E96E9A0-56CC-4787-A729-F3303FF62749}" destId="{FFB618EB-16F4-4EF7-AE7F-4C3CFD4B8A08}" srcOrd="1" destOrd="0" presId="urn:microsoft.com/office/officeart/2018/2/layout/IconLabelList"/>
    <dgm:cxn modelId="{08B40A54-9295-1F4A-B717-1985209D5F6B}" type="presParOf" srcId="{5E96E9A0-56CC-4787-A729-F3303FF62749}" destId="{477C6940-0F6B-4BA0-9698-864F71BD33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E2414-A742-41F7-88F4-5210DD9CFF43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A8BF96-2C32-4F25-9F85-3129BC985167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7DEEE-D311-4128-A58F-E008AE3151A1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Debt</a:t>
          </a:r>
          <a:r>
            <a:rPr lang="en-GB" sz="3200" kern="1200" dirty="0"/>
            <a:t> based</a:t>
          </a:r>
        </a:p>
      </dsp:txBody>
      <dsp:txXfrm>
        <a:off x="1372680" y="2344"/>
        <a:ext cx="5424994" cy="1188467"/>
      </dsp:txXfrm>
    </dsp:sp>
    <dsp:sp modelId="{7F28B488-C9FC-4399-AFD7-197D4A7A2BD4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55302A-B833-4E01-9601-19693EC6092F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4A3C47-15BD-41B5-91A2-5913ED259F72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Broad range of </a:t>
          </a:r>
          <a:r>
            <a:rPr lang="en-GB" sz="3200" b="1" kern="1200" dirty="0"/>
            <a:t>recipients</a:t>
          </a:r>
          <a:r>
            <a:rPr lang="en-GB" sz="3200" kern="1200" dirty="0"/>
            <a:t> </a:t>
          </a:r>
        </a:p>
      </dsp:txBody>
      <dsp:txXfrm>
        <a:off x="1372680" y="1487929"/>
        <a:ext cx="5424994" cy="1188467"/>
      </dsp:txXfrm>
    </dsp:sp>
    <dsp:sp modelId="{740AB41A-4FCB-4934-83B9-0A8DDE10D06C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6B8EC3-76B1-4480-9147-03EB1A20D129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2BD44-CC78-4453-BD0B-BC8075FB7314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Pools capital into a </a:t>
          </a:r>
          <a:r>
            <a:rPr lang="en-GB" sz="3200" b="1" kern="1200" dirty="0"/>
            <a:t>single</a:t>
          </a:r>
          <a:r>
            <a:rPr lang="en-GB" sz="3200" kern="1200" dirty="0"/>
            <a:t> fund</a:t>
          </a:r>
        </a:p>
      </dsp:txBody>
      <dsp:txXfrm>
        <a:off x="1372680" y="2973514"/>
        <a:ext cx="5424994" cy="1188467"/>
      </dsp:txXfrm>
    </dsp:sp>
    <dsp:sp modelId="{7C4607B4-81A1-074E-BD3F-56A2A15B1A5C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789ABF-988B-9B42-B448-F1BDD52809A3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042EF-CD3B-A642-8D8A-0CBE5F5D2CA3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Borrowers remain </a:t>
          </a:r>
          <a:r>
            <a:rPr lang="en-GB" sz="3200" b="1" kern="1200" dirty="0"/>
            <a:t>anonymous</a:t>
          </a:r>
        </a:p>
      </dsp:txBody>
      <dsp:txXfrm>
        <a:off x="1372680" y="4459099"/>
        <a:ext cx="5424994" cy="118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E2414-A742-41F7-88F4-5210DD9CFF43}">
      <dsp:nvSpPr>
        <dsp:cNvPr id="0" name=""/>
        <dsp:cNvSpPr/>
      </dsp:nvSpPr>
      <dsp:spPr>
        <a:xfrm>
          <a:off x="0" y="689"/>
          <a:ext cx="6854392" cy="161386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A8BF96-2C32-4F25-9F85-3129BC985167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07DEEE-D311-4128-A58F-E008AE3151A1}">
      <dsp:nvSpPr>
        <dsp:cNvPr id="0" name=""/>
        <dsp:cNvSpPr/>
      </dsp:nvSpPr>
      <dsp:spPr>
        <a:xfrm>
          <a:off x="1864015" y="689"/>
          <a:ext cx="4990376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Equity</a:t>
          </a:r>
          <a:r>
            <a:rPr lang="en-GB" sz="3200" kern="1200" dirty="0"/>
            <a:t> based</a:t>
          </a:r>
        </a:p>
      </dsp:txBody>
      <dsp:txXfrm>
        <a:off x="1864015" y="689"/>
        <a:ext cx="4990376" cy="1613866"/>
      </dsp:txXfrm>
    </dsp:sp>
    <dsp:sp modelId="{7F28B488-C9FC-4399-AFD7-197D4A7A2BD4}">
      <dsp:nvSpPr>
        <dsp:cNvPr id="0" name=""/>
        <dsp:cNvSpPr/>
      </dsp:nvSpPr>
      <dsp:spPr>
        <a:xfrm>
          <a:off x="0" y="2018022"/>
          <a:ext cx="6854392" cy="161386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55302A-B833-4E01-9601-19693EC6092F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4A3C47-15BD-41B5-91A2-5913ED259F72}">
      <dsp:nvSpPr>
        <dsp:cNvPr id="0" name=""/>
        <dsp:cNvSpPr/>
      </dsp:nvSpPr>
      <dsp:spPr>
        <a:xfrm>
          <a:off x="1864015" y="2018022"/>
          <a:ext cx="4990376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Directed to </a:t>
          </a:r>
          <a:r>
            <a:rPr lang="en-GB" sz="3200" b="1" kern="1200" dirty="0"/>
            <a:t>single</a:t>
          </a:r>
          <a:r>
            <a:rPr lang="en-GB" sz="3200" kern="1200" dirty="0"/>
            <a:t> projects</a:t>
          </a:r>
        </a:p>
      </dsp:txBody>
      <dsp:txXfrm>
        <a:off x="1864015" y="2018022"/>
        <a:ext cx="4990376" cy="1613866"/>
      </dsp:txXfrm>
    </dsp:sp>
    <dsp:sp modelId="{740AB41A-4FCB-4934-83B9-0A8DDE10D06C}">
      <dsp:nvSpPr>
        <dsp:cNvPr id="0" name=""/>
        <dsp:cNvSpPr/>
      </dsp:nvSpPr>
      <dsp:spPr>
        <a:xfrm>
          <a:off x="0" y="4035355"/>
          <a:ext cx="6854392" cy="161386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6B8EC3-76B1-4480-9147-03EB1A20D129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2BD44-CC78-4453-BD0B-BC8075FB7314}">
      <dsp:nvSpPr>
        <dsp:cNvPr id="0" name=""/>
        <dsp:cNvSpPr/>
      </dsp:nvSpPr>
      <dsp:spPr>
        <a:xfrm>
          <a:off x="1864015" y="4035355"/>
          <a:ext cx="4990376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Investors know the </a:t>
          </a:r>
          <a:r>
            <a:rPr lang="en-GB" sz="3200" b="1" kern="1200" dirty="0"/>
            <a:t>purpose</a:t>
          </a:r>
        </a:p>
      </dsp:txBody>
      <dsp:txXfrm>
        <a:off x="1864015" y="4035355"/>
        <a:ext cx="4990376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39D09-F634-6743-B67D-A819A0EE6F1B}">
      <dsp:nvSpPr>
        <dsp:cNvPr id="0" name=""/>
        <dsp:cNvSpPr/>
      </dsp:nvSpPr>
      <dsp:spPr>
        <a:xfrm>
          <a:off x="604900" y="2445"/>
          <a:ext cx="2558453" cy="1535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BlockLoan</a:t>
          </a:r>
        </a:p>
      </dsp:txBody>
      <dsp:txXfrm>
        <a:off x="604900" y="2445"/>
        <a:ext cx="2558453" cy="1535072"/>
      </dsp:txXfrm>
    </dsp:sp>
    <dsp:sp modelId="{D19BB3AE-DB32-DE44-9AB4-061E55EAD5E7}">
      <dsp:nvSpPr>
        <dsp:cNvPr id="0" name=""/>
        <dsp:cNvSpPr/>
      </dsp:nvSpPr>
      <dsp:spPr>
        <a:xfrm>
          <a:off x="3419200" y="2445"/>
          <a:ext cx="2558453" cy="1535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Fast Invest</a:t>
          </a:r>
        </a:p>
      </dsp:txBody>
      <dsp:txXfrm>
        <a:off x="3419200" y="2445"/>
        <a:ext cx="2558453" cy="1535072"/>
      </dsp:txXfrm>
    </dsp:sp>
    <dsp:sp modelId="{C2809B42-6DDE-E448-B43B-D764380F7A6A}">
      <dsp:nvSpPr>
        <dsp:cNvPr id="0" name=""/>
        <dsp:cNvSpPr/>
      </dsp:nvSpPr>
      <dsp:spPr>
        <a:xfrm>
          <a:off x="604900" y="1793362"/>
          <a:ext cx="2558453" cy="1535072"/>
        </a:xfrm>
        <a:prstGeom prst="rect">
          <a:avLst/>
        </a:prstGeom>
        <a:solidFill>
          <a:srgbClr val="1B282F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Salt</a:t>
          </a:r>
        </a:p>
      </dsp:txBody>
      <dsp:txXfrm>
        <a:off x="604900" y="1793362"/>
        <a:ext cx="2558453" cy="1535072"/>
      </dsp:txXfrm>
    </dsp:sp>
    <dsp:sp modelId="{E0A21B7C-38A0-4345-887E-A4D00CC5FE43}">
      <dsp:nvSpPr>
        <dsp:cNvPr id="0" name=""/>
        <dsp:cNvSpPr/>
      </dsp:nvSpPr>
      <dsp:spPr>
        <a:xfrm>
          <a:off x="3419200" y="1793362"/>
          <a:ext cx="2558453" cy="1535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Bitbond</a:t>
          </a:r>
        </a:p>
      </dsp:txBody>
      <dsp:txXfrm>
        <a:off x="3419200" y="1793362"/>
        <a:ext cx="2558453" cy="1535072"/>
      </dsp:txXfrm>
    </dsp:sp>
    <dsp:sp modelId="{B3732DC4-DB14-E545-BBE4-02EA9BE64B96}">
      <dsp:nvSpPr>
        <dsp:cNvPr id="0" name=""/>
        <dsp:cNvSpPr/>
      </dsp:nvSpPr>
      <dsp:spPr>
        <a:xfrm>
          <a:off x="604900" y="3584280"/>
          <a:ext cx="2558453" cy="1535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BTCPOP</a:t>
          </a:r>
        </a:p>
      </dsp:txBody>
      <dsp:txXfrm>
        <a:off x="604900" y="3584280"/>
        <a:ext cx="2558453" cy="1535072"/>
      </dsp:txXfrm>
    </dsp:sp>
    <dsp:sp modelId="{0024BA30-E671-AC42-BEBC-6D542BEA62A1}">
      <dsp:nvSpPr>
        <dsp:cNvPr id="0" name=""/>
        <dsp:cNvSpPr/>
      </dsp:nvSpPr>
      <dsp:spPr>
        <a:xfrm>
          <a:off x="3419200" y="3584280"/>
          <a:ext cx="2558453" cy="15350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Kiva</a:t>
          </a:r>
        </a:p>
      </dsp:txBody>
      <dsp:txXfrm>
        <a:off x="3419200" y="3584280"/>
        <a:ext cx="2558453" cy="1535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22F7-E5E0-4445-98A3-168A94BA83EF}">
      <dsp:nvSpPr>
        <dsp:cNvPr id="0" name=""/>
        <dsp:cNvSpPr/>
      </dsp:nvSpPr>
      <dsp:spPr>
        <a:xfrm>
          <a:off x="0" y="442717"/>
          <a:ext cx="5983606" cy="88744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Lower Fees</a:t>
          </a:r>
        </a:p>
      </dsp:txBody>
      <dsp:txXfrm>
        <a:off x="43321" y="486038"/>
        <a:ext cx="5896964" cy="800803"/>
      </dsp:txXfrm>
    </dsp:sp>
    <dsp:sp modelId="{1D760073-B286-8140-B5DB-B7C0FD8ECEF5}">
      <dsp:nvSpPr>
        <dsp:cNvPr id="0" name=""/>
        <dsp:cNvSpPr/>
      </dsp:nvSpPr>
      <dsp:spPr>
        <a:xfrm>
          <a:off x="0" y="1436722"/>
          <a:ext cx="5983606" cy="88744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Geo-Diversification</a:t>
          </a:r>
        </a:p>
      </dsp:txBody>
      <dsp:txXfrm>
        <a:off x="43321" y="1480043"/>
        <a:ext cx="5896964" cy="800803"/>
      </dsp:txXfrm>
    </dsp:sp>
    <dsp:sp modelId="{3B7A5C66-5C78-424A-96A8-DA940CE52C8C}">
      <dsp:nvSpPr>
        <dsp:cNvPr id="0" name=""/>
        <dsp:cNvSpPr/>
      </dsp:nvSpPr>
      <dsp:spPr>
        <a:xfrm>
          <a:off x="0" y="2430728"/>
          <a:ext cx="5983606" cy="88744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/>
            <a:t>No Need for a Bank Account</a:t>
          </a:r>
        </a:p>
      </dsp:txBody>
      <dsp:txXfrm>
        <a:off x="43321" y="2474049"/>
        <a:ext cx="5896964" cy="80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68D87-F1AD-415F-95DA-A7721333E376}">
      <dsp:nvSpPr>
        <dsp:cNvPr id="0" name=""/>
        <dsp:cNvSpPr/>
      </dsp:nvSpPr>
      <dsp:spPr>
        <a:xfrm>
          <a:off x="831800" y="537954"/>
          <a:ext cx="1306125" cy="1306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3028F5-73FC-4CEF-AB68-4E3C43AEC988}">
      <dsp:nvSpPr>
        <dsp:cNvPr id="0" name=""/>
        <dsp:cNvSpPr/>
      </dsp:nvSpPr>
      <dsp:spPr>
        <a:xfrm>
          <a:off x="33612" y="2201662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Security</a:t>
          </a:r>
        </a:p>
      </dsp:txBody>
      <dsp:txXfrm>
        <a:off x="33612" y="2201662"/>
        <a:ext cx="2902500" cy="720000"/>
      </dsp:txXfrm>
    </dsp:sp>
    <dsp:sp modelId="{3020B6EA-ADD6-404E-BA7B-33622976B077}">
      <dsp:nvSpPr>
        <dsp:cNvPr id="0" name=""/>
        <dsp:cNvSpPr/>
      </dsp:nvSpPr>
      <dsp:spPr>
        <a:xfrm>
          <a:off x="4242237" y="537954"/>
          <a:ext cx="1306125" cy="1306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87581D-86A8-42AD-9339-7B638C6D514C}">
      <dsp:nvSpPr>
        <dsp:cNvPr id="0" name=""/>
        <dsp:cNvSpPr/>
      </dsp:nvSpPr>
      <dsp:spPr>
        <a:xfrm>
          <a:off x="3444050" y="2201662"/>
          <a:ext cx="290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/>
            <a:t>Market Volatility</a:t>
          </a:r>
        </a:p>
      </dsp:txBody>
      <dsp:txXfrm>
        <a:off x="3444050" y="2201662"/>
        <a:ext cx="290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39D09-F634-6743-B67D-A819A0EE6F1B}">
      <dsp:nvSpPr>
        <dsp:cNvPr id="0" name=""/>
        <dsp:cNvSpPr/>
      </dsp:nvSpPr>
      <dsp:spPr>
        <a:xfrm>
          <a:off x="55761" y="0"/>
          <a:ext cx="5052621" cy="15356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>
              <a:latin typeface="+mj-lt"/>
            </a:rPr>
            <a:t>Who lends</a:t>
          </a:r>
        </a:p>
      </dsp:txBody>
      <dsp:txXfrm>
        <a:off x="55761" y="0"/>
        <a:ext cx="5052621" cy="1535626"/>
      </dsp:txXfrm>
    </dsp:sp>
    <dsp:sp modelId="{26B1CB31-E01F-7E41-8DB7-02054B8CBDC4}">
      <dsp:nvSpPr>
        <dsp:cNvPr id="0" name=""/>
        <dsp:cNvSpPr/>
      </dsp:nvSpPr>
      <dsp:spPr>
        <a:xfrm>
          <a:off x="55761" y="1715029"/>
          <a:ext cx="5052621" cy="15356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 dirty="0" err="1">
              <a:latin typeface="+mj-lt"/>
            </a:rPr>
            <a:t>Who</a:t>
          </a:r>
          <a:r>
            <a:rPr lang="it-IT" sz="4000" b="1" kern="1200" dirty="0">
              <a:latin typeface="+mj-lt"/>
            </a:rPr>
            <a:t> </a:t>
          </a:r>
          <a:r>
            <a:rPr lang="it-IT" sz="4000" b="1" kern="1200" dirty="0" err="1">
              <a:latin typeface="+mj-lt"/>
            </a:rPr>
            <a:t>borrows</a:t>
          </a:r>
          <a:endParaRPr lang="en-GB" sz="4000" b="1" kern="1200" dirty="0">
            <a:latin typeface="+mj-lt"/>
          </a:endParaRPr>
        </a:p>
      </dsp:txBody>
      <dsp:txXfrm>
        <a:off x="55761" y="1715029"/>
        <a:ext cx="5052621" cy="1535626"/>
      </dsp:txXfrm>
    </dsp:sp>
    <dsp:sp modelId="{24F4CB93-C659-A042-BF05-02F38082FFAD}">
      <dsp:nvSpPr>
        <dsp:cNvPr id="0" name=""/>
        <dsp:cNvSpPr/>
      </dsp:nvSpPr>
      <dsp:spPr>
        <a:xfrm>
          <a:off x="55761" y="3410955"/>
          <a:ext cx="5052621" cy="153562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>
              <a:latin typeface="+mj-lt"/>
            </a:rPr>
            <a:t>The amount</a:t>
          </a:r>
        </a:p>
      </dsp:txBody>
      <dsp:txXfrm>
        <a:off x="55761" y="3410955"/>
        <a:ext cx="5052621" cy="1535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39D09-F634-6743-B67D-A819A0EE6F1B}">
      <dsp:nvSpPr>
        <dsp:cNvPr id="0" name=""/>
        <dsp:cNvSpPr/>
      </dsp:nvSpPr>
      <dsp:spPr>
        <a:xfrm>
          <a:off x="3492" y="656974"/>
          <a:ext cx="5157158" cy="156739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>
              <a:latin typeface="+mj-lt"/>
            </a:rPr>
            <a:t>Public Register</a:t>
          </a:r>
        </a:p>
      </dsp:txBody>
      <dsp:txXfrm>
        <a:off x="3492" y="656974"/>
        <a:ext cx="5157158" cy="1567398"/>
      </dsp:txXfrm>
    </dsp:sp>
    <dsp:sp modelId="{26B1CB31-E01F-7E41-8DB7-02054B8CBDC4}">
      <dsp:nvSpPr>
        <dsp:cNvPr id="0" name=""/>
        <dsp:cNvSpPr/>
      </dsp:nvSpPr>
      <dsp:spPr>
        <a:xfrm>
          <a:off x="3492" y="2560904"/>
          <a:ext cx="5157158" cy="156739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b="1" kern="1200" dirty="0">
              <a:latin typeface="+mj-lt"/>
            </a:rPr>
            <a:t>Credit </a:t>
          </a:r>
          <a:r>
            <a:rPr lang="it-IT" sz="4000" b="1" kern="1200" dirty="0" err="1">
              <a:latin typeface="+mj-lt"/>
            </a:rPr>
            <a:t>History</a:t>
          </a:r>
          <a:endParaRPr lang="en-GB" sz="4000" b="1" kern="1200" dirty="0">
            <a:latin typeface="+mj-lt"/>
          </a:endParaRPr>
        </a:p>
      </dsp:txBody>
      <dsp:txXfrm>
        <a:off x="3492" y="2560904"/>
        <a:ext cx="5157158" cy="1567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27F5F-158E-41AD-BAFA-B70872F1F521}">
      <dsp:nvSpPr>
        <dsp:cNvPr id="0" name=""/>
        <dsp:cNvSpPr/>
      </dsp:nvSpPr>
      <dsp:spPr>
        <a:xfrm>
          <a:off x="93950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D9B84-8411-4CF8-9313-109A3E0C6CEE}">
      <dsp:nvSpPr>
        <dsp:cNvPr id="0" name=""/>
        <dsp:cNvSpPr/>
      </dsp:nvSpPr>
      <dsp:spPr>
        <a:xfrm>
          <a:off x="5347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Immediate transactions</a:t>
          </a:r>
        </a:p>
      </dsp:txBody>
      <dsp:txXfrm>
        <a:off x="53473" y="2366054"/>
        <a:ext cx="3221949" cy="720000"/>
      </dsp:txXfrm>
    </dsp:sp>
    <dsp:sp modelId="{09D7CEA3-F1BE-4731-A946-335A8B899330}">
      <dsp:nvSpPr>
        <dsp:cNvPr id="0" name=""/>
        <dsp:cNvSpPr/>
      </dsp:nvSpPr>
      <dsp:spPr>
        <a:xfrm>
          <a:off x="4725299" y="533187"/>
          <a:ext cx="1449877" cy="1449877"/>
        </a:xfrm>
        <a:prstGeom prst="rect">
          <a:avLst/>
        </a:prstGeom>
        <a:solidFill>
          <a:schemeClr val="accent2">
            <a:shade val="80000"/>
            <a:hueOff val="275274"/>
            <a:satOff val="-11206"/>
            <a:lumOff val="153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7819E-B681-4D68-A63F-A36B77E45A5F}">
      <dsp:nvSpPr>
        <dsp:cNvPr id="0" name=""/>
        <dsp:cNvSpPr/>
      </dsp:nvSpPr>
      <dsp:spPr>
        <a:xfrm>
          <a:off x="383926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No Bureaucracy</a:t>
          </a:r>
        </a:p>
      </dsp:txBody>
      <dsp:txXfrm>
        <a:off x="3839263" y="2366054"/>
        <a:ext cx="3221949" cy="720000"/>
      </dsp:txXfrm>
    </dsp:sp>
    <dsp:sp modelId="{00BE81B7-E29F-4911-9CB6-EDC70F18FDC9}">
      <dsp:nvSpPr>
        <dsp:cNvPr id="0" name=""/>
        <dsp:cNvSpPr/>
      </dsp:nvSpPr>
      <dsp:spPr>
        <a:xfrm>
          <a:off x="8511090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C6940-0F6B-4BA0-9698-864F71BD333F}">
      <dsp:nvSpPr>
        <dsp:cNvPr id="0" name=""/>
        <dsp:cNvSpPr/>
      </dsp:nvSpPr>
      <dsp:spPr>
        <a:xfrm>
          <a:off x="7625054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/>
            <a:t>No transaction fees</a:t>
          </a:r>
        </a:p>
      </dsp:txBody>
      <dsp:txXfrm>
        <a:off x="7625054" y="2366054"/>
        <a:ext cx="32219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64DDB-9E20-CB44-9622-C51EC4ACC570}" type="datetimeFigureOut">
              <a:rPr lang="en-IT" smtClean="0"/>
              <a:t>16/12/2020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B5CF-5FCE-4448-B3FD-76B0EF2C731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950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B5CF-5FCE-4448-B3FD-76B0EF2C7316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278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B5CF-5FCE-4448-B3FD-76B0EF2C7316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238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B5CF-5FCE-4448-B3FD-76B0EF2C7316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8512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B5CF-5FCE-4448-B3FD-76B0EF2C7316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384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7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9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8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5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3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04F6E-5DA1-43E6-95AE-26419B8CFE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500" b="12500"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51396-0AEB-2C42-A532-B7D0B425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T">
                <a:solidFill>
                  <a:srgbClr val="FFFFFF"/>
                </a:solidFill>
              </a:rPr>
              <a:t>P2P LENDING</a:t>
            </a:r>
            <a:endParaRPr lang="en-IT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8C6A5-FB77-1C44-BA1C-B077A3E05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IT" dirty="0">
                <a:solidFill>
                  <a:srgbClr val="FFFFFF"/>
                </a:solidFill>
              </a:rPr>
              <a:t>LUCA CORVINO, MARCO BURATTI, FRANCESCO PINARDI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C7AE462-70EE-7348-B85C-8B17869F3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0" y="366873"/>
            <a:ext cx="694540" cy="392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5F0AE8-5621-DB49-ADB4-7F084DB03636}"/>
              </a:ext>
            </a:extLst>
          </p:cNvPr>
          <p:cNvSpPr txBox="1"/>
          <p:nvPr/>
        </p:nvSpPr>
        <p:spPr>
          <a:xfrm>
            <a:off x="9760176" y="6475511"/>
            <a:ext cx="243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/>
              <a:t>Distributed Ledger Technology</a:t>
            </a:r>
          </a:p>
        </p:txBody>
      </p:sp>
    </p:spTree>
    <p:extLst>
      <p:ext uri="{BB962C8B-B14F-4D97-AF65-F5344CB8AC3E}">
        <p14:creationId xmlns:p14="http://schemas.microsoft.com/office/powerpoint/2010/main" val="3658509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4D00A-431C-BA4F-91F1-2AA10807CD55}"/>
              </a:ext>
            </a:extLst>
          </p:cNvPr>
          <p:cNvSpPr txBox="1"/>
          <p:nvPr/>
        </p:nvSpPr>
        <p:spPr>
          <a:xfrm>
            <a:off x="1066800" y="5252936"/>
            <a:ext cx="10058400" cy="10287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DIVERGING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D7024-6E07-454B-9578-38A83736293C}"/>
              </a:ext>
            </a:extLst>
          </p:cNvPr>
          <p:cNvSpPr txBox="1"/>
          <p:nvPr/>
        </p:nvSpPr>
        <p:spPr>
          <a:xfrm>
            <a:off x="6959121" y="2646700"/>
            <a:ext cx="166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b="1" dirty="0">
                <a:solidFill>
                  <a:schemeClr val="bg1"/>
                </a:solidFill>
              </a:rPr>
              <a:t>UNIT IN SURPLUS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1D05D-7FF4-C345-9948-7135A86D2259}"/>
              </a:ext>
            </a:extLst>
          </p:cNvPr>
          <p:cNvSpPr txBox="1"/>
          <p:nvPr/>
        </p:nvSpPr>
        <p:spPr>
          <a:xfrm>
            <a:off x="3698487" y="2646700"/>
            <a:ext cx="1534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b="1" dirty="0">
                <a:solidFill>
                  <a:schemeClr val="bg1"/>
                </a:solidFill>
              </a:rPr>
              <a:t>UNIT IN DEFICIT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5D7EB-FBCA-5D48-AED6-16655419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27" y="701144"/>
            <a:ext cx="3891111" cy="3891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58590-B25C-D243-ABBA-77FD70D38CF4}"/>
              </a:ext>
            </a:extLst>
          </p:cNvPr>
          <p:cNvSpPr txBox="1"/>
          <p:nvPr/>
        </p:nvSpPr>
        <p:spPr>
          <a:xfrm>
            <a:off x="7790342" y="3531391"/>
            <a:ext cx="250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+mj-lt"/>
              </a:rPr>
              <a:t>BORROWER</a:t>
            </a:r>
          </a:p>
          <a:p>
            <a:r>
              <a:rPr lang="en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UNIT IN DEFICIT</a:t>
            </a:r>
            <a:endParaRPr lang="en-IT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A47C3-B588-B041-82FD-D8AD476B5270}"/>
              </a:ext>
            </a:extLst>
          </p:cNvPr>
          <p:cNvSpPr txBox="1"/>
          <p:nvPr/>
        </p:nvSpPr>
        <p:spPr>
          <a:xfrm>
            <a:off x="2562151" y="861685"/>
            <a:ext cx="2509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600" b="1" dirty="0">
                <a:latin typeface="+mj-lt"/>
              </a:rPr>
              <a:t>LENDER</a:t>
            </a:r>
          </a:p>
          <a:p>
            <a:r>
              <a:rPr lang="en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UNIT IN SURPLUS</a:t>
            </a:r>
            <a:endParaRPr lang="en-IT" sz="48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732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1508-08C7-4397-BA24-D0D9A82931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79D0C4-C318-4045-8A5D-AE0091B5C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1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07B51B3-3CFD-5745-9CD9-0FC235F0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0" y="366873"/>
            <a:ext cx="694540" cy="3920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B9CCBA7-E556-2849-B9E5-628252A0BCE7}"/>
              </a:ext>
            </a:extLst>
          </p:cNvPr>
          <p:cNvSpPr txBox="1">
            <a:spLocks/>
          </p:cNvSpPr>
          <p:nvPr/>
        </p:nvSpPr>
        <p:spPr>
          <a:xfrm>
            <a:off x="1207658" y="2122764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7200" dirty="0">
                <a:solidFill>
                  <a:srgbClr val="FFFFFF"/>
                </a:solidFill>
              </a:rPr>
              <a:t>THE OPPORTUNITY</a:t>
            </a:r>
          </a:p>
        </p:txBody>
      </p:sp>
    </p:spTree>
    <p:extLst>
      <p:ext uri="{BB962C8B-B14F-4D97-AF65-F5344CB8AC3E}">
        <p14:creationId xmlns:p14="http://schemas.microsoft.com/office/powerpoint/2010/main" val="57068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75B27-FF6F-7140-A787-E4A0486A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T" dirty="0">
                <a:solidFill>
                  <a:schemeClr val="bg1"/>
                </a:solidFill>
              </a:rPr>
              <a:t>MATCHING MECHANISM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882D0-D346-6046-B260-9AAE17D054E2}"/>
              </a:ext>
            </a:extLst>
          </p:cNvPr>
          <p:cNvSpPr txBox="1"/>
          <p:nvPr/>
        </p:nvSpPr>
        <p:spPr>
          <a:xfrm>
            <a:off x="2618211" y="2056430"/>
            <a:ext cx="1716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/>
              <a:t>BORROWER</a:t>
            </a:r>
            <a:endParaRPr lang="en-IT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D0CFD-AE43-CC4A-97E8-343AF8D2DB86}"/>
              </a:ext>
            </a:extLst>
          </p:cNvPr>
          <p:cNvSpPr txBox="1"/>
          <p:nvPr/>
        </p:nvSpPr>
        <p:spPr>
          <a:xfrm>
            <a:off x="7820427" y="2678890"/>
            <a:ext cx="12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/>
              <a:t>INVESTOR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909F5-B138-F34C-9F73-953E0C563570}"/>
              </a:ext>
            </a:extLst>
          </p:cNvPr>
          <p:cNvSpPr txBox="1"/>
          <p:nvPr/>
        </p:nvSpPr>
        <p:spPr>
          <a:xfrm>
            <a:off x="6567199" y="4064660"/>
            <a:ext cx="1253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b="1" dirty="0"/>
              <a:t>INVESTOR</a:t>
            </a:r>
          </a:p>
        </p:txBody>
      </p:sp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9833CDCB-93DD-564F-BD3D-B0D2A0B7D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427" y="659539"/>
            <a:ext cx="3717112" cy="37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2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8DDA4-B8A5-489B-A9E9-66679F990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391156-4070-3E4A-8EC3-CFB8462FB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720" y="5590090"/>
            <a:ext cx="6319417" cy="627865"/>
          </a:xfrm>
        </p:spPr>
        <p:txBody>
          <a:bodyPr>
            <a:normAutofit/>
          </a:bodyPr>
          <a:lstStyle/>
          <a:p>
            <a:r>
              <a:rPr lang="en-IT" dirty="0">
                <a:solidFill>
                  <a:srgbClr val="FFFFFF"/>
                </a:solidFill>
              </a:rPr>
              <a:t>THE CONTRACT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2516BF1-7DB0-C44F-9FEC-BFED8BEE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30" y="366873"/>
            <a:ext cx="694540" cy="3920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8D96A47-37A1-3F47-A345-395B88255A78}"/>
              </a:ext>
            </a:extLst>
          </p:cNvPr>
          <p:cNvSpPr txBox="1">
            <a:spLocks/>
          </p:cNvSpPr>
          <p:nvPr/>
        </p:nvSpPr>
        <p:spPr>
          <a:xfrm>
            <a:off x="1207658" y="2122764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7200" dirty="0">
                <a:solidFill>
                  <a:srgbClr val="FFFFFF"/>
                </a:solidFill>
              </a:rPr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239261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8B526-0033-8E4F-8695-AB3E476A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PLATFORM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A01FD-0B3D-B44A-9100-B9EFBA91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3F819-C515-1B40-A8E5-A1273C51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83" y="1036274"/>
            <a:ext cx="1663441" cy="9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42824-FCE0-AA4D-A059-52DCD5D1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38" y="685800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T" sz="5400" dirty="0">
                <a:solidFill>
                  <a:schemeClr val="tx1"/>
                </a:solidFill>
              </a:rPr>
              <a:t>THE LEDGER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D9B228-D099-0042-A935-D893A3CAE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90716"/>
              </p:ext>
            </p:extLst>
          </p:nvPr>
        </p:nvGraphicFramePr>
        <p:xfrm>
          <a:off x="5476811" y="868101"/>
          <a:ext cx="5164144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72B5D8-54A4-FD44-902B-F7C89FF1535E}"/>
              </a:ext>
            </a:extLst>
          </p:cNvPr>
          <p:cNvSpPr txBox="1"/>
          <p:nvPr/>
        </p:nvSpPr>
        <p:spPr>
          <a:xfrm>
            <a:off x="1663223" y="3446585"/>
            <a:ext cx="262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INFORMATION GIVEN</a:t>
            </a:r>
          </a:p>
        </p:txBody>
      </p:sp>
    </p:spTree>
    <p:extLst>
      <p:ext uri="{BB962C8B-B14F-4D97-AF65-F5344CB8AC3E}">
        <p14:creationId xmlns:p14="http://schemas.microsoft.com/office/powerpoint/2010/main" val="75699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42824-FCE0-AA4D-A059-52DCD5D1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38" y="685800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T" sz="5400" dirty="0">
                <a:solidFill>
                  <a:schemeClr val="tx1"/>
                </a:solidFill>
              </a:rPr>
              <a:t>THE LEDGER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D9B228-D099-0042-A935-D893A3CAE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76879"/>
              </p:ext>
            </p:extLst>
          </p:nvPr>
        </p:nvGraphicFramePr>
        <p:xfrm>
          <a:off x="5476811" y="868101"/>
          <a:ext cx="5164144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72B5D8-54A4-FD44-902B-F7C89FF1535E}"/>
              </a:ext>
            </a:extLst>
          </p:cNvPr>
          <p:cNvSpPr txBox="1"/>
          <p:nvPr/>
        </p:nvSpPr>
        <p:spPr>
          <a:xfrm>
            <a:off x="2072506" y="3429000"/>
            <a:ext cx="223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DEMOCRATIC TOOL</a:t>
            </a:r>
          </a:p>
        </p:txBody>
      </p:sp>
    </p:spTree>
    <p:extLst>
      <p:ext uri="{BB962C8B-B14F-4D97-AF65-F5344CB8AC3E}">
        <p14:creationId xmlns:p14="http://schemas.microsoft.com/office/powerpoint/2010/main" val="260899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75B27-FF6F-7140-A787-E4A0486A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IT" dirty="0">
                <a:solidFill>
                  <a:schemeClr val="bg1"/>
                </a:solidFill>
              </a:rPr>
              <a:t>ADVANTAGES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828742B-3EAD-9344-B994-43B1A67BA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88311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ECC0C74-8FC5-684E-BD3C-10BAC2C5C830}"/>
              </a:ext>
            </a:extLst>
          </p:cNvPr>
          <p:cNvSpPr/>
          <p:nvPr/>
        </p:nvSpPr>
        <p:spPr>
          <a:xfrm>
            <a:off x="4937760" y="987552"/>
            <a:ext cx="2206752" cy="1853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7" name="Graphic 6" descr="Gavel with solid fill">
            <a:extLst>
              <a:ext uri="{FF2B5EF4-FFF2-40B4-BE49-F238E27FC236}">
                <a16:creationId xmlns:a16="http://schemas.microsoft.com/office/drawing/2014/main" id="{18001C25-62D2-7642-9E5C-78E10C2D4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6280" y="1266720"/>
            <a:ext cx="1294848" cy="12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9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8560-2408-9F4A-A96D-ACD2FE43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30" y="1253002"/>
            <a:ext cx="7121229" cy="376089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0" dirty="0"/>
              <a:t>“</a:t>
            </a:r>
            <a:r>
              <a:rPr lang="en-GB" sz="8000" b="1" dirty="0"/>
              <a:t>Banking</a:t>
            </a:r>
            <a:r>
              <a:rPr lang="en-GB" sz="8000" dirty="0"/>
              <a:t> is 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  necessary,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8000" dirty="0"/>
              <a:t>  </a:t>
            </a:r>
            <a:r>
              <a:rPr lang="en-GB" sz="8000" b="1" dirty="0"/>
              <a:t>banks</a:t>
            </a:r>
            <a:r>
              <a:rPr lang="en-GB" sz="8000" dirty="0"/>
              <a:t> are not”</a:t>
            </a:r>
            <a:endParaRPr lang="en-IT" sz="8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6F79B-1357-A64F-A8D5-003EFD1ADEEF}"/>
              </a:ext>
            </a:extLst>
          </p:cNvPr>
          <p:cNvSpPr txBox="1"/>
          <p:nvPr/>
        </p:nvSpPr>
        <p:spPr>
          <a:xfrm>
            <a:off x="6206699" y="5005462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BILL GATES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E5F05-4393-FD49-9128-AA0CA2B5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984" y="1584644"/>
            <a:ext cx="2634686" cy="26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937C3-9D67-7940-815B-D5E939FB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0" y="516835"/>
            <a:ext cx="3821722" cy="5772840"/>
          </a:xfrm>
        </p:spPr>
        <p:txBody>
          <a:bodyPr anchor="ctr">
            <a:normAutofit/>
          </a:bodyPr>
          <a:lstStyle/>
          <a:p>
            <a:pPr algn="ctr"/>
            <a:r>
              <a:rPr lang="en-IT" sz="4000" b="1" dirty="0">
                <a:solidFill>
                  <a:schemeClr val="bg1"/>
                </a:solidFill>
              </a:rPr>
              <a:t>P2P LENDING</a:t>
            </a:r>
          </a:p>
        </p:txBody>
      </p:sp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6B8EDF6B-42E5-410C-B4AE-BCF7068F8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6140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ABD15B-2E59-E74C-901E-E71A0B5F1C7A}"/>
              </a:ext>
            </a:extLst>
          </p:cNvPr>
          <p:cNvSpPr/>
          <p:nvPr/>
        </p:nvSpPr>
        <p:spPr>
          <a:xfrm>
            <a:off x="4999334" y="5294374"/>
            <a:ext cx="785446" cy="82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4" name="Graphic 3" descr="Employee badge with solid fill">
            <a:extLst>
              <a:ext uri="{FF2B5EF4-FFF2-40B4-BE49-F238E27FC236}">
                <a16:creationId xmlns:a16="http://schemas.microsoft.com/office/drawing/2014/main" id="{7E603BBD-EAF3-034F-B41E-585C815F5A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0657" y="5363309"/>
            <a:ext cx="691661" cy="6916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4BFFC6-F896-3749-A7CC-D6B86D73776E}"/>
              </a:ext>
            </a:extLst>
          </p:cNvPr>
          <p:cNvSpPr/>
          <p:nvPr/>
        </p:nvSpPr>
        <p:spPr>
          <a:xfrm>
            <a:off x="5003786" y="3790187"/>
            <a:ext cx="785446" cy="82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7" name="Graphic 6" descr="Safe with solid fill">
            <a:extLst>
              <a:ext uri="{FF2B5EF4-FFF2-40B4-BE49-F238E27FC236}">
                <a16:creationId xmlns:a16="http://schemas.microsoft.com/office/drawing/2014/main" id="{E19EF9AD-2B1D-D746-B770-D34F4AD082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41722" y="3803059"/>
            <a:ext cx="829530" cy="8295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01BDC6-1227-2444-AE1D-54F8B7C12615}"/>
              </a:ext>
            </a:extLst>
          </p:cNvPr>
          <p:cNvSpPr/>
          <p:nvPr/>
        </p:nvSpPr>
        <p:spPr>
          <a:xfrm>
            <a:off x="5014013" y="2365147"/>
            <a:ext cx="785446" cy="82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10" name="Graphic 9" descr="Group of men with solid fill">
            <a:extLst>
              <a:ext uri="{FF2B5EF4-FFF2-40B4-BE49-F238E27FC236}">
                <a16:creationId xmlns:a16="http://schemas.microsoft.com/office/drawing/2014/main" id="{06AE5810-F997-834A-A24B-E532D25338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6643" y="2291106"/>
            <a:ext cx="829530" cy="8295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BD1C19-6B11-B845-B7A5-D68897584144}"/>
              </a:ext>
            </a:extLst>
          </p:cNvPr>
          <p:cNvSpPr/>
          <p:nvPr/>
        </p:nvSpPr>
        <p:spPr>
          <a:xfrm>
            <a:off x="5017477" y="803030"/>
            <a:ext cx="785446" cy="829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12" name="Graphic 11" descr="Loan with solid fill">
            <a:extLst>
              <a:ext uri="{FF2B5EF4-FFF2-40B4-BE49-F238E27FC236}">
                <a16:creationId xmlns:a16="http://schemas.microsoft.com/office/drawing/2014/main" id="{0A8E9707-CE09-5942-9B42-8DCB8B0744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4418" y="925186"/>
            <a:ext cx="673979" cy="6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9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3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5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937C3-9D67-7940-815B-D5E939FB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50" y="516835"/>
            <a:ext cx="3821722" cy="5772840"/>
          </a:xfrm>
        </p:spPr>
        <p:txBody>
          <a:bodyPr anchor="ctr">
            <a:normAutofit/>
          </a:bodyPr>
          <a:lstStyle/>
          <a:p>
            <a:r>
              <a:rPr lang="en-IT" sz="4000" b="1" dirty="0">
                <a:solidFill>
                  <a:schemeClr val="bg1"/>
                </a:solidFill>
              </a:rPr>
              <a:t>CROWDFUNDING</a:t>
            </a:r>
          </a:p>
        </p:txBody>
      </p:sp>
      <p:graphicFrame>
        <p:nvGraphicFramePr>
          <p:cNvPr id="43" name="Content Placeholder 4">
            <a:extLst>
              <a:ext uri="{FF2B5EF4-FFF2-40B4-BE49-F238E27FC236}">
                <a16:creationId xmlns:a16="http://schemas.microsoft.com/office/drawing/2014/main" id="{6B8EDF6B-42E5-410C-B4AE-BCF7068F8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036158"/>
              </p:ext>
            </p:extLst>
          </p:nvPr>
        </p:nvGraphicFramePr>
        <p:xfrm>
          <a:off x="4741863" y="639763"/>
          <a:ext cx="6854392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B5C4F2C-3388-E04C-BFB5-7EEE44CFD4B6}"/>
              </a:ext>
            </a:extLst>
          </p:cNvPr>
          <p:cNvSpPr/>
          <p:nvPr/>
        </p:nvSpPr>
        <p:spPr>
          <a:xfrm>
            <a:off x="5074493" y="2898131"/>
            <a:ext cx="1149661" cy="1061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4" name="Graphic 3" descr="List with solid fill">
            <a:extLst>
              <a:ext uri="{FF2B5EF4-FFF2-40B4-BE49-F238E27FC236}">
                <a16:creationId xmlns:a16="http://schemas.microsoft.com/office/drawing/2014/main" id="{0B4CD947-76F9-A840-B5C4-6C268B1CCF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2123" y="3007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9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8560-2408-9F4A-A96D-ACD2FE43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388242" cy="3760891"/>
          </a:xfrm>
        </p:spPr>
        <p:txBody>
          <a:bodyPr>
            <a:normAutofit/>
          </a:bodyPr>
          <a:lstStyle/>
          <a:p>
            <a:r>
              <a:rPr lang="en-GB" sz="4000" dirty="0"/>
              <a:t>P2P lending markets will be worth between $150 billion and $490 billion by 2020.</a:t>
            </a:r>
            <a:endParaRPr lang="en-IT" sz="40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5F7A84F-2C03-8041-A2FE-DF020782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751" y="1895845"/>
            <a:ext cx="3009118" cy="300911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6F79B-1357-A64F-A8D5-003EFD1ADEEF}"/>
              </a:ext>
            </a:extLst>
          </p:cNvPr>
          <p:cNvSpPr txBox="1"/>
          <p:nvPr/>
        </p:nvSpPr>
        <p:spPr>
          <a:xfrm>
            <a:off x="5015600" y="4720297"/>
            <a:ext cx="19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MORGAN STANLEY</a:t>
            </a:r>
          </a:p>
        </p:txBody>
      </p:sp>
    </p:spTree>
    <p:extLst>
      <p:ext uri="{BB962C8B-B14F-4D97-AF65-F5344CB8AC3E}">
        <p14:creationId xmlns:p14="http://schemas.microsoft.com/office/powerpoint/2010/main" val="27946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42824-FCE0-AA4D-A059-52DCD5D1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37" y="901048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IT" dirty="0"/>
              <a:t>MAIN PLAYERS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D9B228-D099-0042-A935-D893A3CAE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555394"/>
              </p:ext>
            </p:extLst>
          </p:nvPr>
        </p:nvGraphicFramePr>
        <p:xfrm>
          <a:off x="5128431" y="7873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76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97A-C4A1-7F40-9D1F-82213A5C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T" dirty="0"/>
              <a:t>P2P BENEFITS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3A052C5-6356-43C6-B3CC-30B87AC0F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347440"/>
              </p:ext>
            </p:extLst>
          </p:nvPr>
        </p:nvGraphicFramePr>
        <p:xfrm>
          <a:off x="5242903" y="2098345"/>
          <a:ext cx="598360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6E0C823-4E8C-644C-A9B0-9DF4BFD43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750711" y="111547"/>
            <a:ext cx="11180888" cy="62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97A-C4A1-7F40-9D1F-82213A5C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T" dirty="0"/>
              <a:t>P2P RISKS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E7890F8-EB25-6949-942B-E65B99269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835036"/>
              </p:ext>
            </p:extLst>
          </p:nvPr>
        </p:nvGraphicFramePr>
        <p:xfrm>
          <a:off x="4806340" y="2098345"/>
          <a:ext cx="6380163" cy="3459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3C39E8B-67C6-A646-B6AB-59BC467E1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750711" y="111547"/>
            <a:ext cx="11180888" cy="62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2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1F516-C9F9-44AD-88EA-677BEEB76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D1E20-AF8A-E547-BA03-C4547C6F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658" y="2122764"/>
            <a:ext cx="10058400" cy="3566160"/>
          </a:xfrm>
        </p:spPr>
        <p:txBody>
          <a:bodyPr>
            <a:normAutofit/>
          </a:bodyPr>
          <a:lstStyle/>
          <a:p>
            <a:r>
              <a:rPr lang="en-IT" sz="7200" dirty="0">
                <a:solidFill>
                  <a:srgbClr val="FFFFFF"/>
                </a:solidFill>
              </a:rPr>
              <a:t>THE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75219A8-E98D-B541-BB40-23ADC195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30" y="366873"/>
            <a:ext cx="694540" cy="3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161</Words>
  <Application>Microsoft Macintosh PowerPoint</Application>
  <PresentationFormat>Widescreen</PresentationFormat>
  <Paragraphs>65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RetrospectVTI</vt:lpstr>
      <vt:lpstr>P2P LENDING</vt:lpstr>
      <vt:lpstr>PowerPoint Presentation</vt:lpstr>
      <vt:lpstr>P2P LENDING</vt:lpstr>
      <vt:lpstr>CROWDFUNDING</vt:lpstr>
      <vt:lpstr>PowerPoint Presentation</vt:lpstr>
      <vt:lpstr>MAIN PLAYERS</vt:lpstr>
      <vt:lpstr>P2P BENEFITS</vt:lpstr>
      <vt:lpstr>P2P RISKS</vt:lpstr>
      <vt:lpstr>THE PROBLEM</vt:lpstr>
      <vt:lpstr>PowerPoint Presentation</vt:lpstr>
      <vt:lpstr>PowerPoint Presentation</vt:lpstr>
      <vt:lpstr>MATCHING MECHANISM</vt:lpstr>
      <vt:lpstr>PowerPoint Presentation</vt:lpstr>
      <vt:lpstr>THE PLATFORM</vt:lpstr>
      <vt:lpstr>THE LEDGER</vt:lpstr>
      <vt:lpstr>THE LEDGER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LENDING</dc:title>
  <dc:creator>Francesco Pinardi</dc:creator>
  <cp:lastModifiedBy>Francesco Pinardi</cp:lastModifiedBy>
  <cp:revision>20</cp:revision>
  <dcterms:created xsi:type="dcterms:W3CDTF">2020-12-16T18:01:20Z</dcterms:created>
  <dcterms:modified xsi:type="dcterms:W3CDTF">2020-12-16T22:30:21Z</dcterms:modified>
</cp:coreProperties>
</file>