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2" r:id="rId3"/>
    <p:sldId id="266" r:id="rId4"/>
    <p:sldId id="269" r:id="rId5"/>
    <p:sldId id="283" r:id="rId6"/>
    <p:sldId id="267" r:id="rId7"/>
    <p:sldId id="285" r:id="rId8"/>
    <p:sldId id="284" r:id="rId9"/>
    <p:sldId id="286" r:id="rId10"/>
    <p:sldId id="271" r:id="rId11"/>
    <p:sldId id="287" r:id="rId12"/>
    <p:sldId id="268" r:id="rId13"/>
    <p:sldId id="272" r:id="rId14"/>
    <p:sldId id="273" r:id="rId15"/>
    <p:sldId id="275" r:id="rId16"/>
    <p:sldId id="282" r:id="rId17"/>
    <p:sldId id="274" r:id="rId18"/>
    <p:sldId id="276"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lbucci" initials="MC" lastIdx="8" clrIdx="0">
    <p:extLst>
      <p:ext uri="{19B8F6BF-5375-455C-9EA6-DF929625EA0E}">
        <p15:presenceInfo xmlns:p15="http://schemas.microsoft.com/office/powerpoint/2012/main" userId="8ad0cc2cf7555d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636" autoAdjust="0"/>
    <p:restoredTop sz="94660"/>
  </p:normalViewPr>
  <p:slideViewPr>
    <p:cSldViewPr snapToGrid="0">
      <p:cViewPr varScale="1">
        <p:scale>
          <a:sx n="103" d="100"/>
          <a:sy n="103" d="100"/>
        </p:scale>
        <p:origin x="11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Calbucci" userId="8ad0cc2cf7555d7f" providerId="LiveId" clId="{5E33A9CD-9E24-4F36-9536-425045BE9E10}"/>
    <pc:docChg chg="custSel addSld modSld">
      <pc:chgData name="Marco Calbucci" userId="8ad0cc2cf7555d7f" providerId="LiveId" clId="{5E33A9CD-9E24-4F36-9536-425045BE9E10}" dt="2021-12-19T18:08:32.332" v="11"/>
      <pc:docMkLst>
        <pc:docMk/>
      </pc:docMkLst>
      <pc:sldChg chg="new addCm delCm modCm">
        <pc:chgData name="Marco Calbucci" userId="8ad0cc2cf7555d7f" providerId="LiveId" clId="{5E33A9CD-9E24-4F36-9536-425045BE9E10}" dt="2021-12-19T18:08:32.332" v="11"/>
        <pc:sldMkLst>
          <pc:docMk/>
          <pc:sldMk cId="610898086" sldId="257"/>
        </pc:sldMkLst>
      </pc:sldChg>
    </pc:docChg>
  </pc:docChgLst>
  <pc:docChgLst>
    <pc:chgData name="Marco Calbucci" userId="8ad0cc2cf7555d7f" providerId="LiveId" clId="{0A89DF0F-96CD-4362-B1FE-87D09A6AA893}"/>
    <pc:docChg chg="undo custSel addSld delSld modSld">
      <pc:chgData name="Marco Calbucci" userId="8ad0cc2cf7555d7f" providerId="LiveId" clId="{0A89DF0F-96CD-4362-B1FE-87D09A6AA893}" dt="2022-02-01T22:33:04.680" v="13" actId="47"/>
      <pc:docMkLst>
        <pc:docMk/>
      </pc:docMkLst>
      <pc:sldChg chg="del">
        <pc:chgData name="Marco Calbucci" userId="8ad0cc2cf7555d7f" providerId="LiveId" clId="{0A89DF0F-96CD-4362-B1FE-87D09A6AA893}" dt="2022-02-01T22:33:03.249" v="11" actId="47"/>
        <pc:sldMkLst>
          <pc:docMk/>
          <pc:sldMk cId="610898086" sldId="257"/>
        </pc:sldMkLst>
      </pc:sldChg>
      <pc:sldChg chg="del">
        <pc:chgData name="Marco Calbucci" userId="8ad0cc2cf7555d7f" providerId="LiveId" clId="{0A89DF0F-96CD-4362-B1FE-87D09A6AA893}" dt="2022-02-01T22:33:02.494" v="10" actId="47"/>
        <pc:sldMkLst>
          <pc:docMk/>
          <pc:sldMk cId="3505209684" sldId="258"/>
        </pc:sldMkLst>
      </pc:sldChg>
      <pc:sldChg chg="del">
        <pc:chgData name="Marco Calbucci" userId="8ad0cc2cf7555d7f" providerId="LiveId" clId="{0A89DF0F-96CD-4362-B1FE-87D09A6AA893}" dt="2022-02-01T22:33:01.811" v="9" actId="47"/>
        <pc:sldMkLst>
          <pc:docMk/>
          <pc:sldMk cId="1496235231" sldId="259"/>
        </pc:sldMkLst>
      </pc:sldChg>
      <pc:sldChg chg="del">
        <pc:chgData name="Marco Calbucci" userId="8ad0cc2cf7555d7f" providerId="LiveId" clId="{0A89DF0F-96CD-4362-B1FE-87D09A6AA893}" dt="2022-02-01T22:33:03.952" v="12" actId="47"/>
        <pc:sldMkLst>
          <pc:docMk/>
          <pc:sldMk cId="4088287754" sldId="260"/>
        </pc:sldMkLst>
      </pc:sldChg>
      <pc:sldChg chg="modSp mod">
        <pc:chgData name="Marco Calbucci" userId="8ad0cc2cf7555d7f" providerId="LiveId" clId="{0A89DF0F-96CD-4362-B1FE-87D09A6AA893}" dt="2022-02-01T22:32:21.349" v="3" actId="208"/>
        <pc:sldMkLst>
          <pc:docMk/>
          <pc:sldMk cId="3551890752" sldId="262"/>
        </pc:sldMkLst>
        <pc:spChg chg="mod">
          <ac:chgData name="Marco Calbucci" userId="8ad0cc2cf7555d7f" providerId="LiveId" clId="{0A89DF0F-96CD-4362-B1FE-87D09A6AA893}" dt="2022-02-01T22:32:21.349" v="3" actId="208"/>
          <ac:spMkLst>
            <pc:docMk/>
            <pc:sldMk cId="3551890752" sldId="262"/>
            <ac:spMk id="18" creationId="{40D3D3DA-9E6D-4FE9-A035-0C009FA7E2F2}"/>
          </ac:spMkLst>
        </pc:spChg>
      </pc:sldChg>
      <pc:sldChg chg="del">
        <pc:chgData name="Marco Calbucci" userId="8ad0cc2cf7555d7f" providerId="LiveId" clId="{0A89DF0F-96CD-4362-B1FE-87D09A6AA893}" dt="2022-02-01T22:32:58.858" v="7" actId="47"/>
        <pc:sldMkLst>
          <pc:docMk/>
          <pc:sldMk cId="159654239" sldId="263"/>
        </pc:sldMkLst>
      </pc:sldChg>
      <pc:sldChg chg="del">
        <pc:chgData name="Marco Calbucci" userId="8ad0cc2cf7555d7f" providerId="LiveId" clId="{0A89DF0F-96CD-4362-B1FE-87D09A6AA893}" dt="2022-02-01T22:33:01.064" v="8" actId="47"/>
        <pc:sldMkLst>
          <pc:docMk/>
          <pc:sldMk cId="505323691" sldId="264"/>
        </pc:sldMkLst>
      </pc:sldChg>
      <pc:sldChg chg="del">
        <pc:chgData name="Marco Calbucci" userId="8ad0cc2cf7555d7f" providerId="LiveId" clId="{0A89DF0F-96CD-4362-B1FE-87D09A6AA893}" dt="2022-02-01T22:33:04.680" v="13" actId="47"/>
        <pc:sldMkLst>
          <pc:docMk/>
          <pc:sldMk cId="657871946" sldId="265"/>
        </pc:sldMkLst>
      </pc:sldChg>
      <pc:sldChg chg="modSp add mod">
        <pc:chgData name="Marco Calbucci" userId="8ad0cc2cf7555d7f" providerId="LiveId" clId="{0A89DF0F-96CD-4362-B1FE-87D09A6AA893}" dt="2022-02-01T22:32:52.073" v="6" actId="1582"/>
        <pc:sldMkLst>
          <pc:docMk/>
          <pc:sldMk cId="3128959132" sldId="266"/>
        </pc:sldMkLst>
        <pc:spChg chg="mod">
          <ac:chgData name="Marco Calbucci" userId="8ad0cc2cf7555d7f" providerId="LiveId" clId="{0A89DF0F-96CD-4362-B1FE-87D09A6AA893}" dt="2022-02-01T22:32:52.073" v="6" actId="1582"/>
          <ac:spMkLst>
            <pc:docMk/>
            <pc:sldMk cId="3128959132" sldId="266"/>
            <ac:spMk id="18" creationId="{40D3D3DA-9E6D-4FE9-A035-0C009FA7E2F2}"/>
          </ac:spMkLst>
        </pc:spChg>
      </pc:sldChg>
    </pc:docChg>
  </pc:docChgLst>
  <pc:docChgLst>
    <pc:chgData name="Marco Calbucci" userId="8ad0cc2cf7555d7f" providerId="LiveId" clId="{F7C7C398-D6BE-46EA-9EDE-D5D987653128}"/>
    <pc:docChg chg="undo custSel addSld modSld modSection">
      <pc:chgData name="Marco Calbucci" userId="8ad0cc2cf7555d7f" providerId="LiveId" clId="{F7C7C398-D6BE-46EA-9EDE-D5D987653128}" dt="2021-12-19T14:26:52.084" v="37" actId="1592"/>
      <pc:docMkLst>
        <pc:docMk/>
      </pc:docMkLst>
      <pc:sldChg chg="addCm delCm modCm">
        <pc:chgData name="Marco Calbucci" userId="8ad0cc2cf7555d7f" providerId="LiveId" clId="{F7C7C398-D6BE-46EA-9EDE-D5D987653128}" dt="2021-12-19T14:20:39.270" v="33"/>
        <pc:sldMkLst>
          <pc:docMk/>
          <pc:sldMk cId="4138514913" sldId="257"/>
        </pc:sldMkLst>
      </pc:sldChg>
      <pc:sldChg chg="addSp delSp modSp mod addCm delCm modCm">
        <pc:chgData name="Marco Calbucci" userId="8ad0cc2cf7555d7f" providerId="LiveId" clId="{F7C7C398-D6BE-46EA-9EDE-D5D987653128}" dt="2021-12-19T14:26:52.084" v="37" actId="1592"/>
        <pc:sldMkLst>
          <pc:docMk/>
          <pc:sldMk cId="3322041352" sldId="258"/>
        </pc:sldMkLst>
        <pc:spChg chg="del">
          <ac:chgData name="Marco Calbucci" userId="8ad0cc2cf7555d7f" providerId="LiveId" clId="{F7C7C398-D6BE-46EA-9EDE-D5D987653128}" dt="2021-12-19T14:12:31.868" v="21" actId="478"/>
          <ac:spMkLst>
            <pc:docMk/>
            <pc:sldMk cId="3322041352" sldId="258"/>
            <ac:spMk id="2" creationId="{3398DF81-FF99-4FCB-AF1B-807763AEB6E7}"/>
          </ac:spMkLst>
        </pc:spChg>
        <pc:spChg chg="mod">
          <ac:chgData name="Marco Calbucci" userId="8ad0cc2cf7555d7f" providerId="LiveId" clId="{F7C7C398-D6BE-46EA-9EDE-D5D987653128}" dt="2021-12-19T14:12:42.924" v="24" actId="6549"/>
          <ac:spMkLst>
            <pc:docMk/>
            <pc:sldMk cId="3322041352" sldId="258"/>
            <ac:spMk id="3" creationId="{B605CDB8-C904-4423-86FF-4B2D7E3E8F1F}"/>
          </ac:spMkLst>
        </pc:spChg>
        <pc:picChg chg="add mod">
          <ac:chgData name="Marco Calbucci" userId="8ad0cc2cf7555d7f" providerId="LiveId" clId="{F7C7C398-D6BE-46EA-9EDE-D5D987653128}" dt="2021-12-19T14:07:11.675" v="15" actId="1076"/>
          <ac:picMkLst>
            <pc:docMk/>
            <pc:sldMk cId="3322041352" sldId="258"/>
            <ac:picMk id="5" creationId="{CDE2F1CD-00B0-46F7-9CA4-9B44ECB8F81B}"/>
          </ac:picMkLst>
        </pc:picChg>
      </pc:sldChg>
      <pc:sldChg chg="new addCm modCm">
        <pc:chgData name="Marco Calbucci" userId="8ad0cc2cf7555d7f" providerId="LiveId" clId="{F7C7C398-D6BE-46EA-9EDE-D5D987653128}" dt="2021-12-19T14:26:44.850" v="36"/>
        <pc:sldMkLst>
          <pc:docMk/>
          <pc:sldMk cId="1406961586" sldId="259"/>
        </pc:sldMkLst>
      </pc:sldChg>
    </pc:docChg>
  </pc:docChgLst>
  <pc:docChgLst>
    <pc:chgData name="Marco Calbucci" userId="8ad0cc2cf7555d7f" providerId="LiveId" clId="{C11226F7-C927-4598-A0E8-A5A3EE9363F1}"/>
    <pc:docChg chg="undo custSel delSld modSld delSection modSection">
      <pc:chgData name="Marco Calbucci" userId="8ad0cc2cf7555d7f" providerId="LiveId" clId="{C11226F7-C927-4598-A0E8-A5A3EE9363F1}" dt="2021-12-19T14:39:43.914" v="24" actId="20577"/>
      <pc:docMkLst>
        <pc:docMk/>
      </pc:docMkLst>
      <pc:sldChg chg="modSp mod">
        <pc:chgData name="Marco Calbucci" userId="8ad0cc2cf7555d7f" providerId="LiveId" clId="{C11226F7-C927-4598-A0E8-A5A3EE9363F1}" dt="2021-12-19T14:39:43.914" v="24" actId="20577"/>
        <pc:sldMkLst>
          <pc:docMk/>
          <pc:sldMk cId="3467641796" sldId="256"/>
        </pc:sldMkLst>
        <pc:spChg chg="mod">
          <ac:chgData name="Marco Calbucci" userId="8ad0cc2cf7555d7f" providerId="LiveId" clId="{C11226F7-C927-4598-A0E8-A5A3EE9363F1}" dt="2021-12-19T14:39:43.914" v="24" actId="20577"/>
          <ac:spMkLst>
            <pc:docMk/>
            <pc:sldMk cId="3467641796" sldId="256"/>
            <ac:spMk id="3" creationId="{B3D8E939-745B-43C8-B974-622A3722A69F}"/>
          </ac:spMkLst>
        </pc:spChg>
      </pc:sldChg>
      <pc:sldChg chg="del">
        <pc:chgData name="Marco Calbucci" userId="8ad0cc2cf7555d7f" providerId="LiveId" clId="{C11226F7-C927-4598-A0E8-A5A3EE9363F1}" dt="2021-12-19T14:38:56.316" v="0" actId="47"/>
        <pc:sldMkLst>
          <pc:docMk/>
          <pc:sldMk cId="4138514913" sldId="257"/>
        </pc:sldMkLst>
      </pc:sldChg>
      <pc:sldChg chg="del">
        <pc:chgData name="Marco Calbucci" userId="8ad0cc2cf7555d7f" providerId="LiveId" clId="{C11226F7-C927-4598-A0E8-A5A3EE9363F1}" dt="2021-12-19T14:38:56.316" v="0" actId="47"/>
        <pc:sldMkLst>
          <pc:docMk/>
          <pc:sldMk cId="3322041352" sldId="258"/>
        </pc:sldMkLst>
      </pc:sldChg>
      <pc:sldChg chg="del">
        <pc:chgData name="Marco Calbucci" userId="8ad0cc2cf7555d7f" providerId="LiveId" clId="{C11226F7-C927-4598-A0E8-A5A3EE9363F1}" dt="2021-12-19T14:38:56.316" v="0" actId="47"/>
        <pc:sldMkLst>
          <pc:docMk/>
          <pc:sldMk cId="1406961586" sldId="259"/>
        </pc:sldMkLst>
      </pc:sldChg>
    </pc:docChg>
  </pc:docChgLst>
  <pc:docChgLst>
    <pc:chgData name="Marco Calbucci" userId="8ad0cc2cf7555d7f" providerId="LiveId" clId="{3310DCE1-9B93-47B7-9F56-B8817F0A55F9}"/>
    <pc:docChg chg="undo custSel addSld delSld modSld addSection delSection">
      <pc:chgData name="Marco Calbucci" userId="8ad0cc2cf7555d7f" providerId="LiveId" clId="{3310DCE1-9B93-47B7-9F56-B8817F0A55F9}" dt="2022-02-01T22:28:18.052" v="1192" actId="478"/>
      <pc:docMkLst>
        <pc:docMk/>
      </pc:docMkLst>
      <pc:sldChg chg="modSp">
        <pc:chgData name="Marco Calbucci" userId="8ad0cc2cf7555d7f" providerId="LiveId" clId="{3310DCE1-9B93-47B7-9F56-B8817F0A55F9}" dt="2022-01-31T22:55:46.718" v="175"/>
        <pc:sldMkLst>
          <pc:docMk/>
          <pc:sldMk cId="3467641796" sldId="256"/>
        </pc:sldMkLst>
        <pc:spChg chg="mod">
          <ac:chgData name="Marco Calbucci" userId="8ad0cc2cf7555d7f" providerId="LiveId" clId="{3310DCE1-9B93-47B7-9F56-B8817F0A55F9}" dt="2022-01-31T22:55:46.718" v="175"/>
          <ac:spMkLst>
            <pc:docMk/>
            <pc:sldMk cId="3467641796" sldId="256"/>
            <ac:spMk id="3" creationId="{B3D8E939-745B-43C8-B974-622A3722A69F}"/>
          </ac:spMkLst>
        </pc:spChg>
      </pc:sldChg>
      <pc:sldChg chg="addSp delSp modSp mod delCm">
        <pc:chgData name="Marco Calbucci" userId="8ad0cc2cf7555d7f" providerId="LiveId" clId="{3310DCE1-9B93-47B7-9F56-B8817F0A55F9}" dt="2022-02-01T21:25:31.660" v="887" actId="20577"/>
        <pc:sldMkLst>
          <pc:docMk/>
          <pc:sldMk cId="610898086" sldId="257"/>
        </pc:sldMkLst>
        <pc:spChg chg="del">
          <ac:chgData name="Marco Calbucci" userId="8ad0cc2cf7555d7f" providerId="LiveId" clId="{3310DCE1-9B93-47B7-9F56-B8817F0A55F9}" dt="2022-01-31T22:13:38.504" v="3" actId="478"/>
          <ac:spMkLst>
            <pc:docMk/>
            <pc:sldMk cId="610898086" sldId="257"/>
            <ac:spMk id="2" creationId="{2D36A24D-0B21-4CD5-A250-F44AB35746C5}"/>
          </ac:spMkLst>
        </pc:spChg>
        <pc:spChg chg="del">
          <ac:chgData name="Marco Calbucci" userId="8ad0cc2cf7555d7f" providerId="LiveId" clId="{3310DCE1-9B93-47B7-9F56-B8817F0A55F9}" dt="2022-01-31T22:13:35.009" v="2" actId="478"/>
          <ac:spMkLst>
            <pc:docMk/>
            <pc:sldMk cId="610898086" sldId="257"/>
            <ac:spMk id="3" creationId="{F7548997-2230-4983-99D6-FB0AF1FC9CB2}"/>
          </ac:spMkLst>
        </pc:spChg>
        <pc:spChg chg="mod">
          <ac:chgData name="Marco Calbucci" userId="8ad0cc2cf7555d7f" providerId="LiveId" clId="{3310DCE1-9B93-47B7-9F56-B8817F0A55F9}" dt="2022-01-31T22:29:33.423" v="24" actId="1076"/>
          <ac:spMkLst>
            <pc:docMk/>
            <pc:sldMk cId="610898086" sldId="257"/>
            <ac:spMk id="4" creationId="{07F4EB5D-09F1-42F5-962B-0D0E2B531E2C}"/>
          </ac:spMkLst>
        </pc:spChg>
        <pc:spChg chg="add del mod">
          <ac:chgData name="Marco Calbucci" userId="8ad0cc2cf7555d7f" providerId="LiveId" clId="{3310DCE1-9B93-47B7-9F56-B8817F0A55F9}" dt="2022-01-31T22:57:11.361" v="188" actId="478"/>
          <ac:spMkLst>
            <pc:docMk/>
            <pc:sldMk cId="610898086" sldId="257"/>
            <ac:spMk id="5" creationId="{38CE4A34-5BA5-4EC7-9E7F-B77398B1893D}"/>
          </ac:spMkLst>
        </pc:spChg>
        <pc:spChg chg="add del mod">
          <ac:chgData name="Marco Calbucci" userId="8ad0cc2cf7555d7f" providerId="LiveId" clId="{3310DCE1-9B93-47B7-9F56-B8817F0A55F9}" dt="2022-01-31T22:57:24.392" v="199" actId="478"/>
          <ac:spMkLst>
            <pc:docMk/>
            <pc:sldMk cId="610898086" sldId="257"/>
            <ac:spMk id="8" creationId="{3F403372-60AC-463F-9584-307EEF224493}"/>
          </ac:spMkLst>
        </pc:spChg>
        <pc:spChg chg="add del mod">
          <ac:chgData name="Marco Calbucci" userId="8ad0cc2cf7555d7f" providerId="LiveId" clId="{3310DCE1-9B93-47B7-9F56-B8817F0A55F9}" dt="2022-01-31T22:57:12.232" v="189" actId="478"/>
          <ac:spMkLst>
            <pc:docMk/>
            <pc:sldMk cId="610898086" sldId="257"/>
            <ac:spMk id="9" creationId="{6595F055-E42A-425B-A749-9423B24F5AF4}"/>
          </ac:spMkLst>
        </pc:spChg>
        <pc:spChg chg="add mod">
          <ac:chgData name="Marco Calbucci" userId="8ad0cc2cf7555d7f" providerId="LiveId" clId="{3310DCE1-9B93-47B7-9F56-B8817F0A55F9}" dt="2022-02-01T21:25:14.962" v="863" actId="20577"/>
          <ac:spMkLst>
            <pc:docMk/>
            <pc:sldMk cId="610898086" sldId="257"/>
            <ac:spMk id="30" creationId="{8EEACDB6-A01A-429B-A119-08019E19DED8}"/>
          </ac:spMkLst>
        </pc:spChg>
        <pc:spChg chg="add mod">
          <ac:chgData name="Marco Calbucci" userId="8ad0cc2cf7555d7f" providerId="LiveId" clId="{3310DCE1-9B93-47B7-9F56-B8817F0A55F9}" dt="2022-01-31T23:02:17.544" v="211" actId="208"/>
          <ac:spMkLst>
            <pc:docMk/>
            <pc:sldMk cId="610898086" sldId="257"/>
            <ac:spMk id="33" creationId="{C425B3C9-8C00-46A6-8519-17DAADA4F1A1}"/>
          </ac:spMkLst>
        </pc:spChg>
        <pc:spChg chg="add mod">
          <ac:chgData name="Marco Calbucci" userId="8ad0cc2cf7555d7f" providerId="LiveId" clId="{3310DCE1-9B93-47B7-9F56-B8817F0A55F9}" dt="2022-01-31T23:03:27.672" v="245" actId="208"/>
          <ac:spMkLst>
            <pc:docMk/>
            <pc:sldMk cId="610898086" sldId="257"/>
            <ac:spMk id="34" creationId="{C30FEC71-9F2A-4867-89C0-3921DC4DA93F}"/>
          </ac:spMkLst>
        </pc:spChg>
        <pc:spChg chg="add mod">
          <ac:chgData name="Marco Calbucci" userId="8ad0cc2cf7555d7f" providerId="LiveId" clId="{3310DCE1-9B93-47B7-9F56-B8817F0A55F9}" dt="2022-02-01T21:25:31.660" v="887" actId="20577"/>
          <ac:spMkLst>
            <pc:docMk/>
            <pc:sldMk cId="610898086" sldId="257"/>
            <ac:spMk id="36" creationId="{EA6DF1F8-F11A-4CE0-9EDF-602319316F05}"/>
          </ac:spMkLst>
        </pc:spChg>
        <pc:picChg chg="add del mod">
          <ac:chgData name="Marco Calbucci" userId="8ad0cc2cf7555d7f" providerId="LiveId" clId="{3310DCE1-9B93-47B7-9F56-B8817F0A55F9}" dt="2022-01-31T22:29:18.551" v="18" actId="478"/>
          <ac:picMkLst>
            <pc:docMk/>
            <pc:sldMk cId="610898086" sldId="257"/>
            <ac:picMk id="1026" creationId="{D3511852-BB2E-4903-98AC-4A2D95613509}"/>
          </ac:picMkLst>
        </pc:picChg>
        <pc:picChg chg="add del mod">
          <ac:chgData name="Marco Calbucci" userId="8ad0cc2cf7555d7f" providerId="LiveId" clId="{3310DCE1-9B93-47B7-9F56-B8817F0A55F9}" dt="2022-01-31T22:57:21.282" v="198" actId="478"/>
          <ac:picMkLst>
            <pc:docMk/>
            <pc:sldMk cId="610898086" sldId="257"/>
            <ac:picMk id="1028" creationId="{5F2A98AC-6F55-4746-8B8F-51410D36F353}"/>
          </ac:picMkLst>
        </pc:picChg>
        <pc:cxnChg chg="add del mod">
          <ac:chgData name="Marco Calbucci" userId="8ad0cc2cf7555d7f" providerId="LiveId" clId="{3310DCE1-9B93-47B7-9F56-B8817F0A55F9}" dt="2022-01-31T22:57:16.008" v="193" actId="478"/>
          <ac:cxnSpMkLst>
            <pc:docMk/>
            <pc:sldMk cId="610898086" sldId="257"/>
            <ac:cxnSpMk id="7" creationId="{85BE9573-BB96-4ED6-ACE7-843A68C9C5AE}"/>
          </ac:cxnSpMkLst>
        </pc:cxnChg>
        <pc:cxnChg chg="add del mod">
          <ac:chgData name="Marco Calbucci" userId="8ad0cc2cf7555d7f" providerId="LiveId" clId="{3310DCE1-9B93-47B7-9F56-B8817F0A55F9}" dt="2022-01-31T22:57:18.736" v="196" actId="478"/>
          <ac:cxnSpMkLst>
            <pc:docMk/>
            <pc:sldMk cId="610898086" sldId="257"/>
            <ac:cxnSpMk id="13" creationId="{84005D5D-278A-445B-BDE1-E44C75DEDCF9}"/>
          </ac:cxnSpMkLst>
        </pc:cxnChg>
        <pc:cxnChg chg="add mod">
          <ac:chgData name="Marco Calbucci" userId="8ad0cc2cf7555d7f" providerId="LiveId" clId="{3310DCE1-9B93-47B7-9F56-B8817F0A55F9}" dt="2022-01-31T22:51:10.988" v="135" actId="571"/>
          <ac:cxnSpMkLst>
            <pc:docMk/>
            <pc:sldMk cId="610898086" sldId="257"/>
            <ac:cxnSpMk id="15" creationId="{6280C598-928D-47F2-86D4-72E461239B7E}"/>
          </ac:cxnSpMkLst>
        </pc:cxnChg>
        <pc:cxnChg chg="add mod">
          <ac:chgData name="Marco Calbucci" userId="8ad0cc2cf7555d7f" providerId="LiveId" clId="{3310DCE1-9B93-47B7-9F56-B8817F0A55F9}" dt="2022-01-31T22:51:10.988" v="135" actId="571"/>
          <ac:cxnSpMkLst>
            <pc:docMk/>
            <pc:sldMk cId="610898086" sldId="257"/>
            <ac:cxnSpMk id="16" creationId="{730BC616-1047-4F6C-8340-2468D958A5F5}"/>
          </ac:cxnSpMkLst>
        </pc:cxnChg>
        <pc:cxnChg chg="add del mod">
          <ac:chgData name="Marco Calbucci" userId="8ad0cc2cf7555d7f" providerId="LiveId" clId="{3310DCE1-9B93-47B7-9F56-B8817F0A55F9}" dt="2022-01-31T22:57:14.960" v="192" actId="478"/>
          <ac:cxnSpMkLst>
            <pc:docMk/>
            <pc:sldMk cId="610898086" sldId="257"/>
            <ac:cxnSpMk id="21" creationId="{4E00B3E0-E12B-44E0-B1E4-24E3C0074247}"/>
          </ac:cxnSpMkLst>
        </pc:cxnChg>
        <pc:cxnChg chg="add del mod">
          <ac:chgData name="Marco Calbucci" userId="8ad0cc2cf7555d7f" providerId="LiveId" clId="{3310DCE1-9B93-47B7-9F56-B8817F0A55F9}" dt="2022-01-31T22:57:13.297" v="190" actId="478"/>
          <ac:cxnSpMkLst>
            <pc:docMk/>
            <pc:sldMk cId="610898086" sldId="257"/>
            <ac:cxnSpMk id="23" creationId="{19AE2663-CEBF-4C8B-AA7C-E0CE0F8CBB54}"/>
          </ac:cxnSpMkLst>
        </pc:cxnChg>
        <pc:cxnChg chg="add del mod">
          <ac:chgData name="Marco Calbucci" userId="8ad0cc2cf7555d7f" providerId="LiveId" clId="{3310DCE1-9B93-47B7-9F56-B8817F0A55F9}" dt="2022-01-31T22:57:14.095" v="191" actId="478"/>
          <ac:cxnSpMkLst>
            <pc:docMk/>
            <pc:sldMk cId="610898086" sldId="257"/>
            <ac:cxnSpMk id="26" creationId="{86FE0209-F264-4E65-B2D1-292DE44C7E95}"/>
          </ac:cxnSpMkLst>
        </pc:cxnChg>
        <pc:cxnChg chg="add del mod">
          <ac:chgData name="Marco Calbucci" userId="8ad0cc2cf7555d7f" providerId="LiveId" clId="{3310DCE1-9B93-47B7-9F56-B8817F0A55F9}" dt="2022-01-31T22:57:17.880" v="195" actId="478"/>
          <ac:cxnSpMkLst>
            <pc:docMk/>
            <pc:sldMk cId="610898086" sldId="257"/>
            <ac:cxnSpMk id="28" creationId="{05DF7A87-3012-43EC-AC4C-38FFAF357311}"/>
          </ac:cxnSpMkLst>
        </pc:cxnChg>
        <pc:cxnChg chg="add del mod">
          <ac:chgData name="Marco Calbucci" userId="8ad0cc2cf7555d7f" providerId="LiveId" clId="{3310DCE1-9B93-47B7-9F56-B8817F0A55F9}" dt="2022-01-31T22:57:17.095" v="194" actId="478"/>
          <ac:cxnSpMkLst>
            <pc:docMk/>
            <pc:sldMk cId="610898086" sldId="257"/>
            <ac:cxnSpMk id="31" creationId="{F4E38680-E1B3-4A85-A414-B45DDE9F2960}"/>
          </ac:cxnSpMkLst>
        </pc:cxnChg>
      </pc:sldChg>
      <pc:sldChg chg="addSp delSp modSp add mod">
        <pc:chgData name="Marco Calbucci" userId="8ad0cc2cf7555d7f" providerId="LiveId" clId="{3310DCE1-9B93-47B7-9F56-B8817F0A55F9}" dt="2022-02-01T21:25:58.026" v="892" actId="20577"/>
        <pc:sldMkLst>
          <pc:docMk/>
          <pc:sldMk cId="3505209684" sldId="258"/>
        </pc:sldMkLst>
        <pc:spChg chg="add mod">
          <ac:chgData name="Marco Calbucci" userId="8ad0cc2cf7555d7f" providerId="LiveId" clId="{3310DCE1-9B93-47B7-9F56-B8817F0A55F9}" dt="2022-02-01T21:25:58.026" v="892" actId="20577"/>
          <ac:spMkLst>
            <pc:docMk/>
            <pc:sldMk cId="3505209684" sldId="258"/>
            <ac:spMk id="2" creationId="{69961D42-8284-4B23-8B07-78915EBF37D4}"/>
          </ac:spMkLst>
        </pc:spChg>
        <pc:spChg chg="del">
          <ac:chgData name="Marco Calbucci" userId="8ad0cc2cf7555d7f" providerId="LiveId" clId="{3310DCE1-9B93-47B7-9F56-B8817F0A55F9}" dt="2022-01-31T22:56:35.353" v="176" actId="478"/>
          <ac:spMkLst>
            <pc:docMk/>
            <pc:sldMk cId="3505209684" sldId="258"/>
            <ac:spMk id="8" creationId="{3F403372-60AC-463F-9584-307EEF224493}"/>
          </ac:spMkLst>
        </pc:spChg>
        <pc:spChg chg="del">
          <ac:chgData name="Marco Calbucci" userId="8ad0cc2cf7555d7f" providerId="LiveId" clId="{3310DCE1-9B93-47B7-9F56-B8817F0A55F9}" dt="2022-01-31T22:57:05.314" v="187" actId="478"/>
          <ac:spMkLst>
            <pc:docMk/>
            <pc:sldMk cId="3505209684" sldId="258"/>
            <ac:spMk id="9" creationId="{6595F055-E42A-425B-A749-9423B24F5AF4}"/>
          </ac:spMkLst>
        </pc:spChg>
        <pc:spChg chg="add mod">
          <ac:chgData name="Marco Calbucci" userId="8ad0cc2cf7555d7f" providerId="LiveId" clId="{3310DCE1-9B93-47B7-9F56-B8817F0A55F9}" dt="2022-01-31T22:57:01.804" v="186"/>
          <ac:spMkLst>
            <pc:docMk/>
            <pc:sldMk cId="3505209684" sldId="258"/>
            <ac:spMk id="14" creationId="{79780926-EF06-4DF7-A841-24E54DE963B7}"/>
          </ac:spMkLst>
        </pc:spChg>
        <pc:spChg chg="add del mod">
          <ac:chgData name="Marco Calbucci" userId="8ad0cc2cf7555d7f" providerId="LiveId" clId="{3310DCE1-9B93-47B7-9F56-B8817F0A55F9}" dt="2022-01-31T23:12:55.699" v="298"/>
          <ac:spMkLst>
            <pc:docMk/>
            <pc:sldMk cId="3505209684" sldId="258"/>
            <ac:spMk id="16" creationId="{06900FF5-DC53-4AEC-A8C2-AA1FF4B920C6}"/>
          </ac:spMkLst>
        </pc:spChg>
        <pc:spChg chg="add del mod">
          <ac:chgData name="Marco Calbucci" userId="8ad0cc2cf7555d7f" providerId="LiveId" clId="{3310DCE1-9B93-47B7-9F56-B8817F0A55F9}" dt="2022-01-31T23:12:55.699" v="298"/>
          <ac:spMkLst>
            <pc:docMk/>
            <pc:sldMk cId="3505209684" sldId="258"/>
            <ac:spMk id="17" creationId="{9B3D2CB9-23CA-45AF-B418-9D1C5A7C1A01}"/>
          </ac:spMkLst>
        </pc:spChg>
        <pc:spChg chg="add del mod">
          <ac:chgData name="Marco Calbucci" userId="8ad0cc2cf7555d7f" providerId="LiveId" clId="{3310DCE1-9B93-47B7-9F56-B8817F0A55F9}" dt="2022-01-31T23:12:55.699" v="298"/>
          <ac:spMkLst>
            <pc:docMk/>
            <pc:sldMk cId="3505209684" sldId="258"/>
            <ac:spMk id="18" creationId="{3D2D96A9-7DBC-4EA6-9513-605F14F4DCAD}"/>
          </ac:spMkLst>
        </pc:spChg>
        <pc:spChg chg="add del mod">
          <ac:chgData name="Marco Calbucci" userId="8ad0cc2cf7555d7f" providerId="LiveId" clId="{3310DCE1-9B93-47B7-9F56-B8817F0A55F9}" dt="2022-01-31T23:12:55.699" v="298"/>
          <ac:spMkLst>
            <pc:docMk/>
            <pc:sldMk cId="3505209684" sldId="258"/>
            <ac:spMk id="19" creationId="{EA88F6E7-704C-44E5-80B7-3BA9A2ABC717}"/>
          </ac:spMkLst>
        </pc:spChg>
        <pc:cxnChg chg="del">
          <ac:chgData name="Marco Calbucci" userId="8ad0cc2cf7555d7f" providerId="LiveId" clId="{3310DCE1-9B93-47B7-9F56-B8817F0A55F9}" dt="2022-01-31T22:56:41.088" v="180" actId="478"/>
          <ac:cxnSpMkLst>
            <pc:docMk/>
            <pc:sldMk cId="3505209684" sldId="258"/>
            <ac:cxnSpMk id="7" creationId="{85BE9573-BB96-4ED6-ACE7-843A68C9C5AE}"/>
          </ac:cxnSpMkLst>
        </pc:cxnChg>
        <pc:cxnChg chg="del">
          <ac:chgData name="Marco Calbucci" userId="8ad0cc2cf7555d7f" providerId="LiveId" clId="{3310DCE1-9B93-47B7-9F56-B8817F0A55F9}" dt="2022-01-31T22:56:44.768" v="183" actId="478"/>
          <ac:cxnSpMkLst>
            <pc:docMk/>
            <pc:sldMk cId="3505209684" sldId="258"/>
            <ac:cxnSpMk id="13" creationId="{84005D5D-278A-445B-BDE1-E44C75DEDCF9}"/>
          </ac:cxnSpMkLst>
        </pc:cxnChg>
        <pc:cxnChg chg="del">
          <ac:chgData name="Marco Calbucci" userId="8ad0cc2cf7555d7f" providerId="LiveId" clId="{3310DCE1-9B93-47B7-9F56-B8817F0A55F9}" dt="2022-01-31T22:56:37.584" v="178" actId="478"/>
          <ac:cxnSpMkLst>
            <pc:docMk/>
            <pc:sldMk cId="3505209684" sldId="258"/>
            <ac:cxnSpMk id="21" creationId="{4E00B3E0-E12B-44E0-B1E4-24E3C0074247}"/>
          </ac:cxnSpMkLst>
        </pc:cxnChg>
        <pc:cxnChg chg="del">
          <ac:chgData name="Marco Calbucci" userId="8ad0cc2cf7555d7f" providerId="LiveId" clId="{3310DCE1-9B93-47B7-9F56-B8817F0A55F9}" dt="2022-01-31T22:56:36.616" v="177" actId="478"/>
          <ac:cxnSpMkLst>
            <pc:docMk/>
            <pc:sldMk cId="3505209684" sldId="258"/>
            <ac:cxnSpMk id="23" creationId="{19AE2663-CEBF-4C8B-AA7C-E0CE0F8CBB54}"/>
          </ac:cxnSpMkLst>
        </pc:cxnChg>
        <pc:cxnChg chg="del">
          <ac:chgData name="Marco Calbucci" userId="8ad0cc2cf7555d7f" providerId="LiveId" clId="{3310DCE1-9B93-47B7-9F56-B8817F0A55F9}" dt="2022-01-31T22:56:39.848" v="179" actId="478"/>
          <ac:cxnSpMkLst>
            <pc:docMk/>
            <pc:sldMk cId="3505209684" sldId="258"/>
            <ac:cxnSpMk id="26" creationId="{86FE0209-F264-4E65-B2D1-292DE44C7E95}"/>
          </ac:cxnSpMkLst>
        </pc:cxnChg>
        <pc:cxnChg chg="del">
          <ac:chgData name="Marco Calbucci" userId="8ad0cc2cf7555d7f" providerId="LiveId" clId="{3310DCE1-9B93-47B7-9F56-B8817F0A55F9}" dt="2022-01-31T22:56:43.536" v="182" actId="478"/>
          <ac:cxnSpMkLst>
            <pc:docMk/>
            <pc:sldMk cId="3505209684" sldId="258"/>
            <ac:cxnSpMk id="28" creationId="{05DF7A87-3012-43EC-AC4C-38FFAF357311}"/>
          </ac:cxnSpMkLst>
        </pc:cxnChg>
        <pc:cxnChg chg="del">
          <ac:chgData name="Marco Calbucci" userId="8ad0cc2cf7555d7f" providerId="LiveId" clId="{3310DCE1-9B93-47B7-9F56-B8817F0A55F9}" dt="2022-01-31T22:56:42.544" v="181" actId="478"/>
          <ac:cxnSpMkLst>
            <pc:docMk/>
            <pc:sldMk cId="3505209684" sldId="258"/>
            <ac:cxnSpMk id="31" creationId="{F4E38680-E1B3-4A85-A414-B45DDE9F2960}"/>
          </ac:cxnSpMkLst>
        </pc:cxnChg>
      </pc:sldChg>
      <pc:sldChg chg="addSp delSp modSp add mod">
        <pc:chgData name="Marco Calbucci" userId="8ad0cc2cf7555d7f" providerId="LiveId" clId="{3310DCE1-9B93-47B7-9F56-B8817F0A55F9}" dt="2022-02-01T21:27:20.401" v="936" actId="1076"/>
        <pc:sldMkLst>
          <pc:docMk/>
          <pc:sldMk cId="1496235231" sldId="259"/>
        </pc:sldMkLst>
        <pc:spChg chg="add del mod">
          <ac:chgData name="Marco Calbucci" userId="8ad0cc2cf7555d7f" providerId="LiveId" clId="{3310DCE1-9B93-47B7-9F56-B8817F0A55F9}" dt="2022-02-01T21:27:20.401" v="936" actId="1076"/>
          <ac:spMkLst>
            <pc:docMk/>
            <pc:sldMk cId="1496235231" sldId="259"/>
            <ac:spMk id="2" creationId="{589136F9-BCA3-4FF1-90D8-E2D649BF631F}"/>
          </ac:spMkLst>
        </pc:spChg>
        <pc:spChg chg="add del mod">
          <ac:chgData name="Marco Calbucci" userId="8ad0cc2cf7555d7f" providerId="LiveId" clId="{3310DCE1-9B93-47B7-9F56-B8817F0A55F9}" dt="2022-01-31T23:12:55.130" v="297"/>
          <ac:spMkLst>
            <pc:docMk/>
            <pc:sldMk cId="1496235231" sldId="259"/>
            <ac:spMk id="15" creationId="{57478B8C-177C-4C2C-9171-6667A9164343}"/>
          </ac:spMkLst>
        </pc:spChg>
        <pc:spChg chg="add del mod">
          <ac:chgData name="Marco Calbucci" userId="8ad0cc2cf7555d7f" providerId="LiveId" clId="{3310DCE1-9B93-47B7-9F56-B8817F0A55F9}" dt="2022-01-31T23:12:55.130" v="297"/>
          <ac:spMkLst>
            <pc:docMk/>
            <pc:sldMk cId="1496235231" sldId="259"/>
            <ac:spMk id="16" creationId="{A637DA9D-1AA4-4476-8571-9529C8F89AE7}"/>
          </ac:spMkLst>
        </pc:spChg>
        <pc:spChg chg="add del mod">
          <ac:chgData name="Marco Calbucci" userId="8ad0cc2cf7555d7f" providerId="LiveId" clId="{3310DCE1-9B93-47B7-9F56-B8817F0A55F9}" dt="2022-01-31T23:12:55.130" v="297"/>
          <ac:spMkLst>
            <pc:docMk/>
            <pc:sldMk cId="1496235231" sldId="259"/>
            <ac:spMk id="17" creationId="{7689634B-29E0-4344-AF18-18D6C911F0C9}"/>
          </ac:spMkLst>
        </pc:spChg>
        <pc:spChg chg="add del mod">
          <ac:chgData name="Marco Calbucci" userId="8ad0cc2cf7555d7f" providerId="LiveId" clId="{3310DCE1-9B93-47B7-9F56-B8817F0A55F9}" dt="2022-01-31T23:12:55.130" v="297"/>
          <ac:spMkLst>
            <pc:docMk/>
            <pc:sldMk cId="1496235231" sldId="259"/>
            <ac:spMk id="18" creationId="{4956E2D1-1403-4D8C-8545-9A134FDA881E}"/>
          </ac:spMkLst>
        </pc:spChg>
        <pc:spChg chg="add del mod">
          <ac:chgData name="Marco Calbucci" userId="8ad0cc2cf7555d7f" providerId="LiveId" clId="{3310DCE1-9B93-47B7-9F56-B8817F0A55F9}" dt="2022-02-01T21:26:08.897" v="893" actId="478"/>
          <ac:spMkLst>
            <pc:docMk/>
            <pc:sldMk cId="1496235231" sldId="259"/>
            <ac:spMk id="19" creationId="{E55D28A8-89E4-4CE7-8DB6-1FACA990094D}"/>
          </ac:spMkLst>
        </pc:spChg>
        <pc:spChg chg="add mod">
          <ac:chgData name="Marco Calbucci" userId="8ad0cc2cf7555d7f" providerId="LiveId" clId="{3310DCE1-9B93-47B7-9F56-B8817F0A55F9}" dt="2022-02-01T21:26:09.282" v="894"/>
          <ac:spMkLst>
            <pc:docMk/>
            <pc:sldMk cId="1496235231" sldId="259"/>
            <ac:spMk id="20" creationId="{3FCFC56E-8BA0-4BBD-90A5-5D4AD5FBADC9}"/>
          </ac:spMkLst>
        </pc:spChg>
      </pc:sldChg>
      <pc:sldChg chg="addSp delSp modSp add mod">
        <pc:chgData name="Marco Calbucci" userId="8ad0cc2cf7555d7f" providerId="LiveId" clId="{3310DCE1-9B93-47B7-9F56-B8817F0A55F9}" dt="2022-02-01T21:13:51.505" v="811" actId="478"/>
        <pc:sldMkLst>
          <pc:docMk/>
          <pc:sldMk cId="4088287754" sldId="260"/>
        </pc:sldMkLst>
        <pc:spChg chg="del">
          <ac:chgData name="Marco Calbucci" userId="8ad0cc2cf7555d7f" providerId="LiveId" clId="{3310DCE1-9B93-47B7-9F56-B8817F0A55F9}" dt="2022-01-31T23:04:09.683" v="250" actId="478"/>
          <ac:spMkLst>
            <pc:docMk/>
            <pc:sldMk cId="4088287754" sldId="260"/>
            <ac:spMk id="30" creationId="{8EEACDB6-A01A-429B-A119-08019E19DED8}"/>
          </ac:spMkLst>
        </pc:spChg>
        <pc:spChg chg="del">
          <ac:chgData name="Marco Calbucci" userId="8ad0cc2cf7555d7f" providerId="LiveId" clId="{3310DCE1-9B93-47B7-9F56-B8817F0A55F9}" dt="2022-01-31T23:04:11.129" v="251" actId="478"/>
          <ac:spMkLst>
            <pc:docMk/>
            <pc:sldMk cId="4088287754" sldId="260"/>
            <ac:spMk id="33" creationId="{C425B3C9-8C00-46A6-8519-17DAADA4F1A1}"/>
          </ac:spMkLst>
        </pc:spChg>
        <pc:spChg chg="del">
          <ac:chgData name="Marco Calbucci" userId="8ad0cc2cf7555d7f" providerId="LiveId" clId="{3310DCE1-9B93-47B7-9F56-B8817F0A55F9}" dt="2022-01-31T23:04:13.617" v="253" actId="478"/>
          <ac:spMkLst>
            <pc:docMk/>
            <pc:sldMk cId="4088287754" sldId="260"/>
            <ac:spMk id="34" creationId="{C30FEC71-9F2A-4867-89C0-3921DC4DA93F}"/>
          </ac:spMkLst>
        </pc:spChg>
        <pc:spChg chg="del">
          <ac:chgData name="Marco Calbucci" userId="8ad0cc2cf7555d7f" providerId="LiveId" clId="{3310DCE1-9B93-47B7-9F56-B8817F0A55F9}" dt="2022-01-31T23:04:12.592" v="252" actId="478"/>
          <ac:spMkLst>
            <pc:docMk/>
            <pc:sldMk cId="4088287754" sldId="260"/>
            <ac:spMk id="36" creationId="{EA6DF1F8-F11A-4CE0-9EDF-602319316F05}"/>
          </ac:spMkLst>
        </pc:spChg>
        <pc:picChg chg="add del mod">
          <ac:chgData name="Marco Calbucci" userId="8ad0cc2cf7555d7f" providerId="LiveId" clId="{3310DCE1-9B93-47B7-9F56-B8817F0A55F9}" dt="2022-02-01T21:13:51.505" v="811" actId="478"/>
          <ac:picMkLst>
            <pc:docMk/>
            <pc:sldMk cId="4088287754" sldId="260"/>
            <ac:picMk id="9" creationId="{A9FFA2DE-ABC4-4662-9065-3AA19EA1CD80}"/>
          </ac:picMkLst>
        </pc:picChg>
        <pc:picChg chg="add del mod">
          <ac:chgData name="Marco Calbucci" userId="8ad0cc2cf7555d7f" providerId="LiveId" clId="{3310DCE1-9B93-47B7-9F56-B8817F0A55F9}" dt="2022-02-01T20:24:52.254" v="312" actId="21"/>
          <ac:picMkLst>
            <pc:docMk/>
            <pc:sldMk cId="4088287754" sldId="260"/>
            <ac:picMk id="3074" creationId="{10FB6475-3AA0-46C3-86F8-0BFF00655C96}"/>
          </ac:picMkLst>
        </pc:picChg>
      </pc:sldChg>
      <pc:sldChg chg="addSp delSp modSp new del mod">
        <pc:chgData name="Marco Calbucci" userId="8ad0cc2cf7555d7f" providerId="LiveId" clId="{3310DCE1-9B93-47B7-9F56-B8817F0A55F9}" dt="2022-02-01T21:39:15.403" v="955" actId="47"/>
        <pc:sldMkLst>
          <pc:docMk/>
          <pc:sldMk cId="2610810608" sldId="261"/>
        </pc:sldMkLst>
        <pc:spChg chg="del">
          <ac:chgData name="Marco Calbucci" userId="8ad0cc2cf7555d7f" providerId="LiveId" clId="{3310DCE1-9B93-47B7-9F56-B8817F0A55F9}" dt="2022-02-01T20:24:24.512" v="303" actId="478"/>
          <ac:spMkLst>
            <pc:docMk/>
            <pc:sldMk cId="2610810608" sldId="261"/>
            <ac:spMk id="2" creationId="{5A88684F-44D7-4C65-BF17-E73E55210EC0}"/>
          </ac:spMkLst>
        </pc:spChg>
        <pc:spChg chg="del">
          <ac:chgData name="Marco Calbucci" userId="8ad0cc2cf7555d7f" providerId="LiveId" clId="{3310DCE1-9B93-47B7-9F56-B8817F0A55F9}" dt="2022-02-01T20:24:23.016" v="302" actId="478"/>
          <ac:spMkLst>
            <pc:docMk/>
            <pc:sldMk cId="2610810608" sldId="261"/>
            <ac:spMk id="3" creationId="{1105E393-EA3E-4594-A2D2-73BC3461837F}"/>
          </ac:spMkLst>
        </pc:spChg>
        <pc:spChg chg="add del mod">
          <ac:chgData name="Marco Calbucci" userId="8ad0cc2cf7555d7f" providerId="LiveId" clId="{3310DCE1-9B93-47B7-9F56-B8817F0A55F9}" dt="2022-02-01T20:55:03.457" v="702" actId="478"/>
          <ac:spMkLst>
            <pc:docMk/>
            <pc:sldMk cId="2610810608" sldId="261"/>
            <ac:spMk id="4" creationId="{C9350C21-D3A6-46BB-8FD5-41FC0D8A505C}"/>
          </ac:spMkLst>
        </pc:spChg>
        <pc:spChg chg="add del mod">
          <ac:chgData name="Marco Calbucci" userId="8ad0cc2cf7555d7f" providerId="LiveId" clId="{3310DCE1-9B93-47B7-9F56-B8817F0A55F9}" dt="2022-02-01T20:56:12.385" v="728" actId="478"/>
          <ac:spMkLst>
            <pc:docMk/>
            <pc:sldMk cId="2610810608" sldId="261"/>
            <ac:spMk id="6" creationId="{552C2633-5022-4CC0-B923-4A94545DC4E9}"/>
          </ac:spMkLst>
        </pc:spChg>
        <pc:spChg chg="add mod">
          <ac:chgData name="Marco Calbucci" userId="8ad0cc2cf7555d7f" providerId="LiveId" clId="{3310DCE1-9B93-47B7-9F56-B8817F0A55F9}" dt="2022-02-01T21:03:37.938" v="797" actId="20577"/>
          <ac:spMkLst>
            <pc:docMk/>
            <pc:sldMk cId="2610810608" sldId="261"/>
            <ac:spMk id="8" creationId="{46A917A8-12B5-47C5-BB09-AE5622D4A35D}"/>
          </ac:spMkLst>
        </pc:spChg>
        <pc:picChg chg="add del mod">
          <ac:chgData name="Marco Calbucci" userId="8ad0cc2cf7555d7f" providerId="LiveId" clId="{3310DCE1-9B93-47B7-9F56-B8817F0A55F9}" dt="2022-02-01T21:12:48.898" v="800" actId="478"/>
          <ac:picMkLst>
            <pc:docMk/>
            <pc:sldMk cId="2610810608" sldId="261"/>
            <ac:picMk id="5" creationId="{0CA47EE4-3FE7-400A-9A52-404FC5F64BBC}"/>
          </ac:picMkLst>
        </pc:picChg>
        <pc:picChg chg="add mod">
          <ac:chgData name="Marco Calbucci" userId="8ad0cc2cf7555d7f" providerId="LiveId" clId="{3310DCE1-9B93-47B7-9F56-B8817F0A55F9}" dt="2022-02-01T21:15:02.155" v="822" actId="1076"/>
          <ac:picMkLst>
            <pc:docMk/>
            <pc:sldMk cId="2610810608" sldId="261"/>
            <ac:picMk id="11" creationId="{96E875E2-C5BF-42A7-9C20-9F7CF9C391AB}"/>
          </ac:picMkLst>
        </pc:picChg>
        <pc:picChg chg="add del mod">
          <ac:chgData name="Marco Calbucci" userId="8ad0cc2cf7555d7f" providerId="LiveId" clId="{3310DCE1-9B93-47B7-9F56-B8817F0A55F9}" dt="2022-02-01T20:24:54.648" v="313" actId="478"/>
          <ac:picMkLst>
            <pc:docMk/>
            <pc:sldMk cId="2610810608" sldId="261"/>
            <ac:picMk id="2050" creationId="{980F675D-A77B-4744-A55A-DFAA1619F170}"/>
          </ac:picMkLst>
        </pc:picChg>
        <pc:picChg chg="add del">
          <ac:chgData name="Marco Calbucci" userId="8ad0cc2cf7555d7f" providerId="LiveId" clId="{3310DCE1-9B93-47B7-9F56-B8817F0A55F9}" dt="2022-02-01T21:10:47.769" v="799" actId="478"/>
          <ac:picMkLst>
            <pc:docMk/>
            <pc:sldMk cId="2610810608" sldId="261"/>
            <ac:picMk id="2052" creationId="{1B8CBEA1-7982-4942-B856-E8E65FFAD118}"/>
          </ac:picMkLst>
        </pc:picChg>
        <pc:picChg chg="add del">
          <ac:chgData name="Marco Calbucci" userId="8ad0cc2cf7555d7f" providerId="LiveId" clId="{3310DCE1-9B93-47B7-9F56-B8817F0A55F9}" dt="2022-02-01T21:13:47.706" v="809" actId="478"/>
          <ac:picMkLst>
            <pc:docMk/>
            <pc:sldMk cId="2610810608" sldId="261"/>
            <ac:picMk id="2054" creationId="{5ADE4153-3DF3-4A65-9A99-42BADB9E0737}"/>
          </ac:picMkLst>
        </pc:picChg>
        <pc:picChg chg="add del mod">
          <ac:chgData name="Marco Calbucci" userId="8ad0cc2cf7555d7f" providerId="LiveId" clId="{3310DCE1-9B93-47B7-9F56-B8817F0A55F9}" dt="2022-02-01T21:15:26.654" v="827" actId="21"/>
          <ac:picMkLst>
            <pc:docMk/>
            <pc:sldMk cId="2610810608" sldId="261"/>
            <ac:picMk id="2056" creationId="{220CA010-3918-414B-8B33-F16D82A08244}"/>
          </ac:picMkLst>
        </pc:picChg>
        <pc:picChg chg="add del mod">
          <ac:chgData name="Marco Calbucci" userId="8ad0cc2cf7555d7f" providerId="LiveId" clId="{3310DCE1-9B93-47B7-9F56-B8817F0A55F9}" dt="2022-02-01T21:38:56.330" v="953" actId="21"/>
          <ac:picMkLst>
            <pc:docMk/>
            <pc:sldMk cId="2610810608" sldId="261"/>
            <ac:picMk id="2058" creationId="{58AC7203-7C3C-4FA0-A93E-55502DD620AF}"/>
          </ac:picMkLst>
        </pc:picChg>
      </pc:sldChg>
      <pc:sldChg chg="addSp delSp modSp new mod">
        <pc:chgData name="Marco Calbucci" userId="8ad0cc2cf7555d7f" providerId="LiveId" clId="{3310DCE1-9B93-47B7-9F56-B8817F0A55F9}" dt="2022-02-01T20:43:13.304" v="692" actId="1076"/>
        <pc:sldMkLst>
          <pc:docMk/>
          <pc:sldMk cId="3551890752" sldId="262"/>
        </pc:sldMkLst>
        <pc:spChg chg="del">
          <ac:chgData name="Marco Calbucci" userId="8ad0cc2cf7555d7f" providerId="LiveId" clId="{3310DCE1-9B93-47B7-9F56-B8817F0A55F9}" dt="2022-02-01T20:30:52.417" v="317" actId="478"/>
          <ac:spMkLst>
            <pc:docMk/>
            <pc:sldMk cId="3551890752" sldId="262"/>
            <ac:spMk id="2" creationId="{D3237574-9BEA-4185-B732-335177051766}"/>
          </ac:spMkLst>
        </pc:spChg>
        <pc:spChg chg="del">
          <ac:chgData name="Marco Calbucci" userId="8ad0cc2cf7555d7f" providerId="LiveId" clId="{3310DCE1-9B93-47B7-9F56-B8817F0A55F9}" dt="2022-02-01T20:30:51.576" v="316" actId="478"/>
          <ac:spMkLst>
            <pc:docMk/>
            <pc:sldMk cId="3551890752" sldId="262"/>
            <ac:spMk id="3" creationId="{1D15492F-20C6-4502-A9D2-0C1E6F587B81}"/>
          </ac:spMkLst>
        </pc:spChg>
        <pc:spChg chg="add del mod">
          <ac:chgData name="Marco Calbucci" userId="8ad0cc2cf7555d7f" providerId="LiveId" clId="{3310DCE1-9B93-47B7-9F56-B8817F0A55F9}" dt="2022-02-01T20:33:08.481" v="345" actId="478"/>
          <ac:spMkLst>
            <pc:docMk/>
            <pc:sldMk cId="3551890752" sldId="262"/>
            <ac:spMk id="4" creationId="{9BE5BF2F-CA83-4961-9BF1-7CD2F30BF3A1}"/>
          </ac:spMkLst>
        </pc:spChg>
        <pc:spChg chg="add del mod">
          <ac:chgData name="Marco Calbucci" userId="8ad0cc2cf7555d7f" providerId="LiveId" clId="{3310DCE1-9B93-47B7-9F56-B8817F0A55F9}" dt="2022-02-01T20:31:26.503" v="323"/>
          <ac:spMkLst>
            <pc:docMk/>
            <pc:sldMk cId="3551890752" sldId="262"/>
            <ac:spMk id="5" creationId="{111C0B89-8809-4534-8486-7F065BC0D0A1}"/>
          </ac:spMkLst>
        </pc:spChg>
        <pc:spChg chg="add mod">
          <ac:chgData name="Marco Calbucci" userId="8ad0cc2cf7555d7f" providerId="LiveId" clId="{3310DCE1-9B93-47B7-9F56-B8817F0A55F9}" dt="2022-02-01T20:40:31.539" v="663" actId="164"/>
          <ac:spMkLst>
            <pc:docMk/>
            <pc:sldMk cId="3551890752" sldId="262"/>
            <ac:spMk id="6" creationId="{309D15D6-5F25-4F98-8272-48AA395D902E}"/>
          </ac:spMkLst>
        </pc:spChg>
        <pc:spChg chg="add mod">
          <ac:chgData name="Marco Calbucci" userId="8ad0cc2cf7555d7f" providerId="LiveId" clId="{3310DCE1-9B93-47B7-9F56-B8817F0A55F9}" dt="2022-02-01T20:40:31.539" v="663" actId="164"/>
          <ac:spMkLst>
            <pc:docMk/>
            <pc:sldMk cId="3551890752" sldId="262"/>
            <ac:spMk id="7" creationId="{7732510B-49C3-4215-9D08-C100398A6063}"/>
          </ac:spMkLst>
        </pc:spChg>
        <pc:spChg chg="add mod">
          <ac:chgData name="Marco Calbucci" userId="8ad0cc2cf7555d7f" providerId="LiveId" clId="{3310DCE1-9B93-47B7-9F56-B8817F0A55F9}" dt="2022-02-01T20:42:27.977" v="667" actId="20577"/>
          <ac:spMkLst>
            <pc:docMk/>
            <pc:sldMk cId="3551890752" sldId="262"/>
            <ac:spMk id="9" creationId="{76133CA1-2EA4-4B64-B11C-18EF9191DF63}"/>
          </ac:spMkLst>
        </pc:spChg>
        <pc:spChg chg="add mod">
          <ac:chgData name="Marco Calbucci" userId="8ad0cc2cf7555d7f" providerId="LiveId" clId="{3310DCE1-9B93-47B7-9F56-B8817F0A55F9}" dt="2022-02-01T20:42:24.744" v="666" actId="14100"/>
          <ac:spMkLst>
            <pc:docMk/>
            <pc:sldMk cId="3551890752" sldId="262"/>
            <ac:spMk id="10" creationId="{4944C3C5-86A9-438C-95F1-74445A058027}"/>
          </ac:spMkLst>
        </pc:spChg>
        <pc:spChg chg="add mod">
          <ac:chgData name="Marco Calbucci" userId="8ad0cc2cf7555d7f" providerId="LiveId" clId="{3310DCE1-9B93-47B7-9F56-B8817F0A55F9}" dt="2022-02-01T20:40:31.539" v="663" actId="164"/>
          <ac:spMkLst>
            <pc:docMk/>
            <pc:sldMk cId="3551890752" sldId="262"/>
            <ac:spMk id="11" creationId="{11E0467E-F7C9-4FD1-BFC7-BA28BF2F1ECF}"/>
          </ac:spMkLst>
        </pc:spChg>
        <pc:spChg chg="add mod">
          <ac:chgData name="Marco Calbucci" userId="8ad0cc2cf7555d7f" providerId="LiveId" clId="{3310DCE1-9B93-47B7-9F56-B8817F0A55F9}" dt="2022-02-01T20:40:31.539" v="663" actId="164"/>
          <ac:spMkLst>
            <pc:docMk/>
            <pc:sldMk cId="3551890752" sldId="262"/>
            <ac:spMk id="12" creationId="{F0D71247-857D-4CE5-83E7-6C01F4C23B70}"/>
          </ac:spMkLst>
        </pc:spChg>
        <pc:spChg chg="add mod">
          <ac:chgData name="Marco Calbucci" userId="8ad0cc2cf7555d7f" providerId="LiveId" clId="{3310DCE1-9B93-47B7-9F56-B8817F0A55F9}" dt="2022-02-01T20:38:25.878" v="544" actId="571"/>
          <ac:spMkLst>
            <pc:docMk/>
            <pc:sldMk cId="3551890752" sldId="262"/>
            <ac:spMk id="13" creationId="{BEE0637B-C7FC-4283-A422-D3C6E47D6924}"/>
          </ac:spMkLst>
        </pc:spChg>
        <pc:spChg chg="add mod">
          <ac:chgData name="Marco Calbucci" userId="8ad0cc2cf7555d7f" providerId="LiveId" clId="{3310DCE1-9B93-47B7-9F56-B8817F0A55F9}" dt="2022-02-01T20:38:25.878" v="544" actId="571"/>
          <ac:spMkLst>
            <pc:docMk/>
            <pc:sldMk cId="3551890752" sldId="262"/>
            <ac:spMk id="14" creationId="{08C71163-EF73-4E08-93C4-A7703DEFC2EA}"/>
          </ac:spMkLst>
        </pc:spChg>
        <pc:spChg chg="add mod">
          <ac:chgData name="Marco Calbucci" userId="8ad0cc2cf7555d7f" providerId="LiveId" clId="{3310DCE1-9B93-47B7-9F56-B8817F0A55F9}" dt="2022-02-01T20:40:31.539" v="663" actId="164"/>
          <ac:spMkLst>
            <pc:docMk/>
            <pc:sldMk cId="3551890752" sldId="262"/>
            <ac:spMk id="15" creationId="{221AAD4D-DB87-438E-BF60-DC03F691834B}"/>
          </ac:spMkLst>
        </pc:spChg>
        <pc:spChg chg="add mod">
          <ac:chgData name="Marco Calbucci" userId="8ad0cc2cf7555d7f" providerId="LiveId" clId="{3310DCE1-9B93-47B7-9F56-B8817F0A55F9}" dt="2022-02-01T20:43:13.304" v="692" actId="1076"/>
          <ac:spMkLst>
            <pc:docMk/>
            <pc:sldMk cId="3551890752" sldId="262"/>
            <ac:spMk id="16" creationId="{85D933DB-1A63-4C7E-A5E9-2CADB04DAA78}"/>
          </ac:spMkLst>
        </pc:spChg>
        <pc:spChg chg="add mod">
          <ac:chgData name="Marco Calbucci" userId="8ad0cc2cf7555d7f" providerId="LiveId" clId="{3310DCE1-9B93-47B7-9F56-B8817F0A55F9}" dt="2022-02-01T20:40:31.539" v="663" actId="164"/>
          <ac:spMkLst>
            <pc:docMk/>
            <pc:sldMk cId="3551890752" sldId="262"/>
            <ac:spMk id="17" creationId="{5C0B8E96-1A4A-4C28-8D6E-276B0F4FAE2D}"/>
          </ac:spMkLst>
        </pc:spChg>
        <pc:spChg chg="add mod">
          <ac:chgData name="Marco Calbucci" userId="8ad0cc2cf7555d7f" providerId="LiveId" clId="{3310DCE1-9B93-47B7-9F56-B8817F0A55F9}" dt="2022-02-01T20:40:31.539" v="663" actId="164"/>
          <ac:spMkLst>
            <pc:docMk/>
            <pc:sldMk cId="3551890752" sldId="262"/>
            <ac:spMk id="18" creationId="{40D3D3DA-9E6D-4FE9-A035-0C009FA7E2F2}"/>
          </ac:spMkLst>
        </pc:spChg>
        <pc:spChg chg="add mod">
          <ac:chgData name="Marco Calbucci" userId="8ad0cc2cf7555d7f" providerId="LiveId" clId="{3310DCE1-9B93-47B7-9F56-B8817F0A55F9}" dt="2022-02-01T20:42:55.210" v="688" actId="1037"/>
          <ac:spMkLst>
            <pc:docMk/>
            <pc:sldMk cId="3551890752" sldId="262"/>
            <ac:spMk id="19" creationId="{7A469791-CDEA-41D5-BDF3-A4C546AE506F}"/>
          </ac:spMkLst>
        </pc:spChg>
        <pc:grpChg chg="add mod">
          <ac:chgData name="Marco Calbucci" userId="8ad0cc2cf7555d7f" providerId="LiveId" clId="{3310DCE1-9B93-47B7-9F56-B8817F0A55F9}" dt="2022-02-01T20:40:31.539" v="663" actId="164"/>
          <ac:grpSpMkLst>
            <pc:docMk/>
            <pc:sldMk cId="3551890752" sldId="262"/>
            <ac:grpSpMk id="8" creationId="{C36F2690-027D-4DE2-81BC-378182A687BE}"/>
          </ac:grpSpMkLst>
        </pc:grpChg>
        <pc:picChg chg="add del mod">
          <ac:chgData name="Marco Calbucci" userId="8ad0cc2cf7555d7f" providerId="LiveId" clId="{3310DCE1-9B93-47B7-9F56-B8817F0A55F9}" dt="2022-02-01T20:38:10.824" v="541" actId="478"/>
          <ac:picMkLst>
            <pc:docMk/>
            <pc:sldMk cId="3551890752" sldId="262"/>
            <ac:picMk id="6146" creationId="{3D61C9CA-9707-489D-AFA0-14CCA9B2F3BA}"/>
          </ac:picMkLst>
        </pc:picChg>
      </pc:sldChg>
      <pc:sldChg chg="modSp add mod">
        <pc:chgData name="Marco Calbucci" userId="8ad0cc2cf7555d7f" providerId="LiveId" clId="{3310DCE1-9B93-47B7-9F56-B8817F0A55F9}" dt="2022-02-01T20:44:27.334" v="695" actId="1582"/>
        <pc:sldMkLst>
          <pc:docMk/>
          <pc:sldMk cId="159654239" sldId="263"/>
        </pc:sldMkLst>
        <pc:spChg chg="mod">
          <ac:chgData name="Marco Calbucci" userId="8ad0cc2cf7555d7f" providerId="LiveId" clId="{3310DCE1-9B93-47B7-9F56-B8817F0A55F9}" dt="2022-02-01T20:44:27.334" v="695" actId="1582"/>
          <ac:spMkLst>
            <pc:docMk/>
            <pc:sldMk cId="159654239" sldId="263"/>
            <ac:spMk id="17" creationId="{5C0B8E96-1A4A-4C28-8D6E-276B0F4FAE2D}"/>
          </ac:spMkLst>
        </pc:spChg>
      </pc:sldChg>
      <pc:sldChg chg="addSp delSp modSp new mod">
        <pc:chgData name="Marco Calbucci" userId="8ad0cc2cf7555d7f" providerId="LiveId" clId="{3310DCE1-9B93-47B7-9F56-B8817F0A55F9}" dt="2022-02-01T22:28:18.052" v="1192" actId="478"/>
        <pc:sldMkLst>
          <pc:docMk/>
          <pc:sldMk cId="505323691" sldId="264"/>
        </pc:sldMkLst>
        <pc:spChg chg="del">
          <ac:chgData name="Marco Calbucci" userId="8ad0cc2cf7555d7f" providerId="LiveId" clId="{3310DCE1-9B93-47B7-9F56-B8817F0A55F9}" dt="2022-02-01T21:37:47.611" v="938" actId="478"/>
          <ac:spMkLst>
            <pc:docMk/>
            <pc:sldMk cId="505323691" sldId="264"/>
            <ac:spMk id="2" creationId="{20D783FA-1A3A-4BA4-8227-B0FE26F3EC08}"/>
          </ac:spMkLst>
        </pc:spChg>
        <pc:spChg chg="del">
          <ac:chgData name="Marco Calbucci" userId="8ad0cc2cf7555d7f" providerId="LiveId" clId="{3310DCE1-9B93-47B7-9F56-B8817F0A55F9}" dt="2022-02-01T21:37:43.715" v="937" actId="478"/>
          <ac:spMkLst>
            <pc:docMk/>
            <pc:sldMk cId="505323691" sldId="264"/>
            <ac:spMk id="3" creationId="{784914BC-2518-4C88-83D9-3A18EDD1390B}"/>
          </ac:spMkLst>
        </pc:spChg>
        <pc:spChg chg="add mod topLvl">
          <ac:chgData name="Marco Calbucci" userId="8ad0cc2cf7555d7f" providerId="LiveId" clId="{3310DCE1-9B93-47B7-9F56-B8817F0A55F9}" dt="2022-02-01T22:06:13.135" v="999" actId="165"/>
          <ac:spMkLst>
            <pc:docMk/>
            <pc:sldMk cId="505323691" sldId="264"/>
            <ac:spMk id="4" creationId="{F143BB33-7BED-4918-86CE-320BDE315AEF}"/>
          </ac:spMkLst>
        </pc:spChg>
        <pc:spChg chg="add mod topLvl">
          <ac:chgData name="Marco Calbucci" userId="8ad0cc2cf7555d7f" providerId="LiveId" clId="{3310DCE1-9B93-47B7-9F56-B8817F0A55F9}" dt="2022-02-01T22:06:13.135" v="999" actId="165"/>
          <ac:spMkLst>
            <pc:docMk/>
            <pc:sldMk cId="505323691" sldId="264"/>
            <ac:spMk id="5" creationId="{3A591B9A-0D6E-45DA-B393-578129F52734}"/>
          </ac:spMkLst>
        </pc:spChg>
        <pc:spChg chg="add mod topLvl">
          <ac:chgData name="Marco Calbucci" userId="8ad0cc2cf7555d7f" providerId="LiveId" clId="{3310DCE1-9B93-47B7-9F56-B8817F0A55F9}" dt="2022-02-01T22:06:13.135" v="999" actId="165"/>
          <ac:spMkLst>
            <pc:docMk/>
            <pc:sldMk cId="505323691" sldId="264"/>
            <ac:spMk id="6" creationId="{658310B0-1375-47C4-9CFD-63E98867E886}"/>
          </ac:spMkLst>
        </pc:spChg>
        <pc:spChg chg="add mod topLvl">
          <ac:chgData name="Marco Calbucci" userId="8ad0cc2cf7555d7f" providerId="LiveId" clId="{3310DCE1-9B93-47B7-9F56-B8817F0A55F9}" dt="2022-02-01T22:06:13.135" v="999" actId="165"/>
          <ac:spMkLst>
            <pc:docMk/>
            <pc:sldMk cId="505323691" sldId="264"/>
            <ac:spMk id="7" creationId="{8760BD17-07F1-4CBD-B7FA-56CC9111F2EF}"/>
          </ac:spMkLst>
        </pc:spChg>
        <pc:spChg chg="add mod topLvl">
          <ac:chgData name="Marco Calbucci" userId="8ad0cc2cf7555d7f" providerId="LiveId" clId="{3310DCE1-9B93-47B7-9F56-B8817F0A55F9}" dt="2022-02-01T22:06:13.135" v="999" actId="165"/>
          <ac:spMkLst>
            <pc:docMk/>
            <pc:sldMk cId="505323691" sldId="264"/>
            <ac:spMk id="8" creationId="{D955FD09-0919-49E5-A028-824E7E235C0B}"/>
          </ac:spMkLst>
        </pc:spChg>
        <pc:spChg chg="add mod topLvl">
          <ac:chgData name="Marco Calbucci" userId="8ad0cc2cf7555d7f" providerId="LiveId" clId="{3310DCE1-9B93-47B7-9F56-B8817F0A55F9}" dt="2022-02-01T22:06:13.135" v="999" actId="165"/>
          <ac:spMkLst>
            <pc:docMk/>
            <pc:sldMk cId="505323691" sldId="264"/>
            <ac:spMk id="9" creationId="{28F930FD-56CE-4DDB-9320-8ED0E79D3C32}"/>
          </ac:spMkLst>
        </pc:spChg>
        <pc:spChg chg="add mod topLvl">
          <ac:chgData name="Marco Calbucci" userId="8ad0cc2cf7555d7f" providerId="LiveId" clId="{3310DCE1-9B93-47B7-9F56-B8817F0A55F9}" dt="2022-02-01T22:06:13.135" v="999" actId="165"/>
          <ac:spMkLst>
            <pc:docMk/>
            <pc:sldMk cId="505323691" sldId="264"/>
            <ac:spMk id="10" creationId="{A51F8D0F-D2CD-401C-871B-25A421871E13}"/>
          </ac:spMkLst>
        </pc:spChg>
        <pc:spChg chg="add mod topLvl">
          <ac:chgData name="Marco Calbucci" userId="8ad0cc2cf7555d7f" providerId="LiveId" clId="{3310DCE1-9B93-47B7-9F56-B8817F0A55F9}" dt="2022-02-01T22:06:13.135" v="999" actId="165"/>
          <ac:spMkLst>
            <pc:docMk/>
            <pc:sldMk cId="505323691" sldId="264"/>
            <ac:spMk id="11" creationId="{CE0AA3C0-03CE-444E-B845-B73013E40EEF}"/>
          </ac:spMkLst>
        </pc:spChg>
        <pc:spChg chg="add mod topLvl">
          <ac:chgData name="Marco Calbucci" userId="8ad0cc2cf7555d7f" providerId="LiveId" clId="{3310DCE1-9B93-47B7-9F56-B8817F0A55F9}" dt="2022-02-01T22:06:13.135" v="999" actId="165"/>
          <ac:spMkLst>
            <pc:docMk/>
            <pc:sldMk cId="505323691" sldId="264"/>
            <ac:spMk id="12" creationId="{1FF7D3D7-F02E-45B8-9329-B395BA73D1BD}"/>
          </ac:spMkLst>
        </pc:spChg>
        <pc:spChg chg="add mod topLvl">
          <ac:chgData name="Marco Calbucci" userId="8ad0cc2cf7555d7f" providerId="LiveId" clId="{3310DCE1-9B93-47B7-9F56-B8817F0A55F9}" dt="2022-02-01T22:06:13.135" v="999" actId="165"/>
          <ac:spMkLst>
            <pc:docMk/>
            <pc:sldMk cId="505323691" sldId="264"/>
            <ac:spMk id="13" creationId="{001DC9D2-5309-409C-9442-ACD205E7860D}"/>
          </ac:spMkLst>
        </pc:spChg>
        <pc:spChg chg="add mod topLvl">
          <ac:chgData name="Marco Calbucci" userId="8ad0cc2cf7555d7f" providerId="LiveId" clId="{3310DCE1-9B93-47B7-9F56-B8817F0A55F9}" dt="2022-02-01T22:06:13.135" v="999" actId="165"/>
          <ac:spMkLst>
            <pc:docMk/>
            <pc:sldMk cId="505323691" sldId="264"/>
            <ac:spMk id="14" creationId="{B8F21E20-3428-4287-AB01-C7B2439B683D}"/>
          </ac:spMkLst>
        </pc:spChg>
        <pc:spChg chg="add mod topLvl">
          <ac:chgData name="Marco Calbucci" userId="8ad0cc2cf7555d7f" providerId="LiveId" clId="{3310DCE1-9B93-47B7-9F56-B8817F0A55F9}" dt="2022-02-01T22:06:13.135" v="999" actId="165"/>
          <ac:spMkLst>
            <pc:docMk/>
            <pc:sldMk cId="505323691" sldId="264"/>
            <ac:spMk id="15" creationId="{EB567F41-BE2E-4A03-89A9-D680335EC080}"/>
          </ac:spMkLst>
        </pc:spChg>
        <pc:spChg chg="add del mod">
          <ac:chgData name="Marco Calbucci" userId="8ad0cc2cf7555d7f" providerId="LiveId" clId="{3310DCE1-9B93-47B7-9F56-B8817F0A55F9}" dt="2022-02-01T22:07:46.068" v="1011" actId="478"/>
          <ac:spMkLst>
            <pc:docMk/>
            <pc:sldMk cId="505323691" sldId="264"/>
            <ac:spMk id="28" creationId="{25431C3D-14B0-4615-9EC1-E159B5A99F58}"/>
          </ac:spMkLst>
        </pc:spChg>
        <pc:spChg chg="add mod">
          <ac:chgData name="Marco Calbucci" userId="8ad0cc2cf7555d7f" providerId="LiveId" clId="{3310DCE1-9B93-47B7-9F56-B8817F0A55F9}" dt="2022-02-01T22:27:21.651" v="1170" actId="1076"/>
          <ac:spMkLst>
            <pc:docMk/>
            <pc:sldMk cId="505323691" sldId="264"/>
            <ac:spMk id="29" creationId="{164414C0-71BD-44D1-A1F5-E95B8B973C24}"/>
          </ac:spMkLst>
        </pc:spChg>
        <pc:spChg chg="add mod">
          <ac:chgData name="Marco Calbucci" userId="8ad0cc2cf7555d7f" providerId="LiveId" clId="{3310DCE1-9B93-47B7-9F56-B8817F0A55F9}" dt="2022-02-01T22:26:46.717" v="1161" actId="20577"/>
          <ac:spMkLst>
            <pc:docMk/>
            <pc:sldMk cId="505323691" sldId="264"/>
            <ac:spMk id="30" creationId="{02A76804-1112-412F-B96C-0295B605F11F}"/>
          </ac:spMkLst>
        </pc:spChg>
        <pc:spChg chg="add mod">
          <ac:chgData name="Marco Calbucci" userId="8ad0cc2cf7555d7f" providerId="LiveId" clId="{3310DCE1-9B93-47B7-9F56-B8817F0A55F9}" dt="2022-02-01T22:20:41.683" v="1133" actId="1076"/>
          <ac:spMkLst>
            <pc:docMk/>
            <pc:sldMk cId="505323691" sldId="264"/>
            <ac:spMk id="32" creationId="{16F422E0-F26D-4FEC-A425-FB514F9395EE}"/>
          </ac:spMkLst>
        </pc:spChg>
        <pc:spChg chg="add del mod">
          <ac:chgData name="Marco Calbucci" userId="8ad0cc2cf7555d7f" providerId="LiveId" clId="{3310DCE1-9B93-47B7-9F56-B8817F0A55F9}" dt="2022-02-01T22:28:18.052" v="1192" actId="478"/>
          <ac:spMkLst>
            <pc:docMk/>
            <pc:sldMk cId="505323691" sldId="264"/>
            <ac:spMk id="33" creationId="{01F2524F-0D37-453F-A8D0-B8085D50F97F}"/>
          </ac:spMkLst>
        </pc:spChg>
        <pc:grpChg chg="add del mod">
          <ac:chgData name="Marco Calbucci" userId="8ad0cc2cf7555d7f" providerId="LiveId" clId="{3310DCE1-9B93-47B7-9F56-B8817F0A55F9}" dt="2022-02-01T22:06:13.135" v="999" actId="165"/>
          <ac:grpSpMkLst>
            <pc:docMk/>
            <pc:sldMk cId="505323691" sldId="264"/>
            <ac:grpSpMk id="19" creationId="{ADFD1D59-3D70-4888-B8FD-EB1ADB8BFA52}"/>
          </ac:grpSpMkLst>
        </pc:grpChg>
        <pc:cxnChg chg="add mod topLvl">
          <ac:chgData name="Marco Calbucci" userId="8ad0cc2cf7555d7f" providerId="LiveId" clId="{3310DCE1-9B93-47B7-9F56-B8817F0A55F9}" dt="2022-02-01T22:06:13.135" v="999" actId="165"/>
          <ac:cxnSpMkLst>
            <pc:docMk/>
            <pc:sldMk cId="505323691" sldId="264"/>
            <ac:cxnSpMk id="17" creationId="{DE3990C4-294B-4552-AF6B-4F67B793D6FF}"/>
          </ac:cxnSpMkLst>
        </pc:cxnChg>
        <pc:cxnChg chg="add mod">
          <ac:chgData name="Marco Calbucci" userId="8ad0cc2cf7555d7f" providerId="LiveId" clId="{3310DCE1-9B93-47B7-9F56-B8817F0A55F9}" dt="2022-02-01T22:06:03.295" v="998" actId="1582"/>
          <ac:cxnSpMkLst>
            <pc:docMk/>
            <pc:sldMk cId="505323691" sldId="264"/>
            <ac:cxnSpMk id="21" creationId="{29EA3AC0-24BC-4A4B-AB94-467CA5013FD3}"/>
          </ac:cxnSpMkLst>
        </pc:cxnChg>
        <pc:cxnChg chg="add mod">
          <ac:chgData name="Marco Calbucci" userId="8ad0cc2cf7555d7f" providerId="LiveId" clId="{3310DCE1-9B93-47B7-9F56-B8817F0A55F9}" dt="2022-02-01T22:06:20.427" v="1000" actId="571"/>
          <ac:cxnSpMkLst>
            <pc:docMk/>
            <pc:sldMk cId="505323691" sldId="264"/>
            <ac:cxnSpMk id="22" creationId="{642CF785-DF2C-440C-96DD-FAD42387842B}"/>
          </ac:cxnSpMkLst>
        </pc:cxnChg>
        <pc:cxnChg chg="add">
          <ac:chgData name="Marco Calbucci" userId="8ad0cc2cf7555d7f" providerId="LiveId" clId="{3310DCE1-9B93-47B7-9F56-B8817F0A55F9}" dt="2022-02-01T22:06:43.301" v="1001" actId="11529"/>
          <ac:cxnSpMkLst>
            <pc:docMk/>
            <pc:sldMk cId="505323691" sldId="264"/>
            <ac:cxnSpMk id="24" creationId="{8675FAE9-9326-428C-B4E4-C467F5A4E97C}"/>
          </ac:cxnSpMkLst>
        </pc:cxnChg>
        <pc:cxnChg chg="add mod">
          <ac:chgData name="Marco Calbucci" userId="8ad0cc2cf7555d7f" providerId="LiveId" clId="{3310DCE1-9B93-47B7-9F56-B8817F0A55F9}" dt="2022-02-01T22:06:46.859" v="1002" actId="571"/>
          <ac:cxnSpMkLst>
            <pc:docMk/>
            <pc:sldMk cId="505323691" sldId="264"/>
            <ac:cxnSpMk id="25" creationId="{89718A1E-0B4A-4BBC-92CB-DC7422CB4FDD}"/>
          </ac:cxnSpMkLst>
        </pc:cxnChg>
        <pc:cxnChg chg="add">
          <ac:chgData name="Marco Calbucci" userId="8ad0cc2cf7555d7f" providerId="LiveId" clId="{3310DCE1-9B93-47B7-9F56-B8817F0A55F9}" dt="2022-02-01T22:07:04.452" v="1003" actId="11529"/>
          <ac:cxnSpMkLst>
            <pc:docMk/>
            <pc:sldMk cId="505323691" sldId="264"/>
            <ac:cxnSpMk id="27" creationId="{8BCD3BE6-58E5-4FC1-8D04-6796EC3CA6D0}"/>
          </ac:cxnSpMkLst>
        </pc:cxnChg>
      </pc:sldChg>
      <pc:sldChg chg="addSp delSp modSp add">
        <pc:chgData name="Marco Calbucci" userId="8ad0cc2cf7555d7f" providerId="LiveId" clId="{3310DCE1-9B93-47B7-9F56-B8817F0A55F9}" dt="2022-02-01T21:38:57.647" v="954"/>
        <pc:sldMkLst>
          <pc:docMk/>
          <pc:sldMk cId="657871946" sldId="265"/>
        </pc:sldMkLst>
        <pc:picChg chg="add del mod">
          <ac:chgData name="Marco Calbucci" userId="8ad0cc2cf7555d7f" providerId="LiveId" clId="{3310DCE1-9B93-47B7-9F56-B8817F0A55F9}" dt="2022-02-01T21:38:21.659" v="939" actId="478"/>
          <ac:picMkLst>
            <pc:docMk/>
            <pc:sldMk cId="657871946" sldId="265"/>
            <ac:picMk id="5" creationId="{439F2B81-E0F3-4E3D-BDE0-D8ED44267F39}"/>
          </ac:picMkLst>
        </pc:picChg>
        <pc:picChg chg="add del mod">
          <ac:chgData name="Marco Calbucci" userId="8ad0cc2cf7555d7f" providerId="LiveId" clId="{3310DCE1-9B93-47B7-9F56-B8817F0A55F9}" dt="2022-02-01T21:38:50.999" v="950"/>
          <ac:picMkLst>
            <pc:docMk/>
            <pc:sldMk cId="657871946" sldId="265"/>
            <ac:picMk id="6" creationId="{4CB46F04-6171-4C52-9D90-79B06CC35728}"/>
          </ac:picMkLst>
        </pc:picChg>
        <pc:picChg chg="add mod">
          <ac:chgData name="Marco Calbucci" userId="8ad0cc2cf7555d7f" providerId="LiveId" clId="{3310DCE1-9B93-47B7-9F56-B8817F0A55F9}" dt="2022-02-01T21:38:57.647" v="954"/>
          <ac:picMkLst>
            <pc:docMk/>
            <pc:sldMk cId="657871946" sldId="265"/>
            <ac:picMk id="7" creationId="{D317A99E-0651-4712-B4A5-6B1E190DB47E}"/>
          </ac:picMkLst>
        </pc:picChg>
        <pc:picChg chg="del">
          <ac:chgData name="Marco Calbucci" userId="8ad0cc2cf7555d7f" providerId="LiveId" clId="{3310DCE1-9B93-47B7-9F56-B8817F0A55F9}" dt="2022-02-01T21:14:54.050" v="817" actId="478"/>
          <ac:picMkLst>
            <pc:docMk/>
            <pc:sldMk cId="657871946" sldId="265"/>
            <ac:picMk id="11" creationId="{96E875E2-C5BF-42A7-9C20-9F7CF9C391AB}"/>
          </ac:picMkLst>
        </pc:picChg>
        <pc:picChg chg="add del">
          <ac:chgData name="Marco Calbucci" userId="8ad0cc2cf7555d7f" providerId="LiveId" clId="{3310DCE1-9B93-47B7-9F56-B8817F0A55F9}" dt="2022-02-01T21:14:57.342" v="819"/>
          <ac:picMkLst>
            <pc:docMk/>
            <pc:sldMk cId="657871946" sldId="265"/>
            <ac:picMk id="8194" creationId="{E1A1487B-DCDB-43C8-A312-532E581B3E6C}"/>
          </ac:picMkLst>
        </pc:picChg>
      </pc:sldChg>
      <pc:sldChg chg="addSp delSp modSp new del mod">
        <pc:chgData name="Marco Calbucci" userId="8ad0cc2cf7555d7f" providerId="LiveId" clId="{3310DCE1-9B93-47B7-9F56-B8817F0A55F9}" dt="2022-02-01T21:14:40.346" v="815" actId="2696"/>
        <pc:sldMkLst>
          <pc:docMk/>
          <pc:sldMk cId="2736325084" sldId="265"/>
        </pc:sldMkLst>
        <pc:spChg chg="del">
          <ac:chgData name="Marco Calbucci" userId="8ad0cc2cf7555d7f" providerId="LiveId" clId="{3310DCE1-9B93-47B7-9F56-B8817F0A55F9}" dt="2022-02-01T21:13:57.698" v="813" actId="478"/>
          <ac:spMkLst>
            <pc:docMk/>
            <pc:sldMk cId="2736325084" sldId="265"/>
            <ac:spMk id="2" creationId="{66530430-D6B6-49F1-BA17-BDE22FBCD9AC}"/>
          </ac:spMkLst>
        </pc:spChg>
        <pc:spChg chg="del">
          <ac:chgData name="Marco Calbucci" userId="8ad0cc2cf7555d7f" providerId="LiveId" clId="{3310DCE1-9B93-47B7-9F56-B8817F0A55F9}" dt="2022-02-01T21:13:56.634" v="812" actId="478"/>
          <ac:spMkLst>
            <pc:docMk/>
            <pc:sldMk cId="2736325084" sldId="265"/>
            <ac:spMk id="3" creationId="{5862F16E-7ADF-447E-80CF-82ED0086A8FA}"/>
          </ac:spMkLst>
        </pc:spChg>
        <pc:picChg chg="add mod">
          <ac:chgData name="Marco Calbucci" userId="8ad0cc2cf7555d7f" providerId="LiveId" clId="{3310DCE1-9B93-47B7-9F56-B8817F0A55F9}" dt="2022-02-01T21:14:34.478" v="814"/>
          <ac:picMkLst>
            <pc:docMk/>
            <pc:sldMk cId="2736325084" sldId="265"/>
            <ac:picMk id="4" creationId="{B73DF22F-641C-4032-AB90-B5670BFE5F8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01EE-07CB-0EBF-BB21-148C18D32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4321FE-80B0-4526-9F47-3ACCE5F24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D0F1069-5DE7-9FA1-A011-D2F125353811}"/>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5" name="Footer Placeholder 4">
            <a:extLst>
              <a:ext uri="{FF2B5EF4-FFF2-40B4-BE49-F238E27FC236}">
                <a16:creationId xmlns:a16="http://schemas.microsoft.com/office/drawing/2014/main" id="{89A50746-DEC6-1F78-19B5-9C3CF23A4EC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8B907B3-EE36-EAE7-BA44-6C8CA2920BA3}"/>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91130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31E-49EC-E44E-772E-ED61D41079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51730A-5EF3-1EDA-6F37-185C9D096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013422-5BEB-DB6E-E14F-1B09629DC490}"/>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5" name="Footer Placeholder 4">
            <a:extLst>
              <a:ext uri="{FF2B5EF4-FFF2-40B4-BE49-F238E27FC236}">
                <a16:creationId xmlns:a16="http://schemas.microsoft.com/office/drawing/2014/main" id="{E0D481EA-4F50-9E79-7253-E07964BF995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AC1A518-0965-6B81-0DD6-75FED8C89179}"/>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90366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C1E33-78DD-DBC2-8F10-8AE3F9CFB9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A0D0FC-81AF-86D0-8768-28D5992377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73CF66-CDE1-1E43-6B63-825C07319B81}"/>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5" name="Footer Placeholder 4">
            <a:extLst>
              <a:ext uri="{FF2B5EF4-FFF2-40B4-BE49-F238E27FC236}">
                <a16:creationId xmlns:a16="http://schemas.microsoft.com/office/drawing/2014/main" id="{3636E850-80FF-6B86-ACD3-8E22715439C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D8A81FD-F544-2826-76A0-E36B10F88591}"/>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63392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2C7E-A3C4-8F64-D40B-D8C4B0A80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241AC-D455-1C94-7D6D-798AC4C90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9941E4-BA32-247A-74AD-E2E3414512E2}"/>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5" name="Footer Placeholder 4">
            <a:extLst>
              <a:ext uri="{FF2B5EF4-FFF2-40B4-BE49-F238E27FC236}">
                <a16:creationId xmlns:a16="http://schemas.microsoft.com/office/drawing/2014/main" id="{63475D81-384F-948C-F698-AF322D1E38C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8BD6B1A-68D9-2545-6E91-F8AD27CFA6F8}"/>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1302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97D6-792A-11EE-323C-CFFFDF75B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0F0D7F3-6620-FA16-2678-60940749A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E9CC4-561B-F974-C4F8-952DD9B791FB}"/>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5" name="Footer Placeholder 4">
            <a:extLst>
              <a:ext uri="{FF2B5EF4-FFF2-40B4-BE49-F238E27FC236}">
                <a16:creationId xmlns:a16="http://schemas.microsoft.com/office/drawing/2014/main" id="{4E98BF2D-B4E8-BABF-B8BA-C127D33F639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3D68DB0-2E39-97E3-59B3-31C1420C94CE}"/>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84575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381B-1A8F-47E0-D898-2570CF8DAC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B2B656-7E3D-AF4F-78BB-61135DE21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FA7233-DCE4-43F2-A203-21DCFA7F77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D16BAF-D24E-B93E-8A1B-E499AD6288B6}"/>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6" name="Footer Placeholder 5">
            <a:extLst>
              <a:ext uri="{FF2B5EF4-FFF2-40B4-BE49-F238E27FC236}">
                <a16:creationId xmlns:a16="http://schemas.microsoft.com/office/drawing/2014/main" id="{13C5B882-BC50-F22D-BA84-0CC7F83D7F16}"/>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5709ADB-B1DA-E9DB-48BF-CE1225D60B2A}"/>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51730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FAA3-33AB-90CD-24C6-965E406C274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748B2D-EAA7-8343-CDA4-5816C4D65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BF8E30-00E5-D113-7926-95E424923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25847E-2DC0-7289-CFD4-39B371728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C80CB2-59CE-89A3-573E-315517852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FB8CA1-BFA4-C2DA-6D76-34004AFEAA56}"/>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8" name="Footer Placeholder 7">
            <a:extLst>
              <a:ext uri="{FF2B5EF4-FFF2-40B4-BE49-F238E27FC236}">
                <a16:creationId xmlns:a16="http://schemas.microsoft.com/office/drawing/2014/main" id="{6D7FA942-CECB-037D-43B4-2103B7640647}"/>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3513148B-C190-BB31-2765-C0910CE1CED5}"/>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41641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61AC-4A4E-2F9C-1645-0F580F95E7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9CA0FC-52A2-6390-924C-CC502C23C19C}"/>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4" name="Footer Placeholder 3">
            <a:extLst>
              <a:ext uri="{FF2B5EF4-FFF2-40B4-BE49-F238E27FC236}">
                <a16:creationId xmlns:a16="http://schemas.microsoft.com/office/drawing/2014/main" id="{F1BD7B59-114A-CC58-F42E-0483D9B75EF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7C3AFAC4-9247-C195-1892-43219755ED66}"/>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272135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D3817-37A2-E90C-1399-8930467819FC}"/>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3" name="Footer Placeholder 2">
            <a:extLst>
              <a:ext uri="{FF2B5EF4-FFF2-40B4-BE49-F238E27FC236}">
                <a16:creationId xmlns:a16="http://schemas.microsoft.com/office/drawing/2014/main" id="{09CA7CA2-BDE8-0BE5-652E-729DC8A4F477}"/>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0CC306B5-5A75-175F-05B2-5C94D206772F}"/>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02663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271F-0A8B-6708-1A0B-A5906B14F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9D23A5-1F17-6870-FA3B-481CE6AB9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B32569-BB82-861D-06D1-06393868E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36817-3CE1-919C-E79C-4FDD109B3EE4}"/>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6" name="Footer Placeholder 5">
            <a:extLst>
              <a:ext uri="{FF2B5EF4-FFF2-40B4-BE49-F238E27FC236}">
                <a16:creationId xmlns:a16="http://schemas.microsoft.com/office/drawing/2014/main" id="{5FE82A29-B34C-9CE4-C3E9-67BA9F3BE3F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C6AA293-8EFD-FC8D-B040-CC3255D1BFF7}"/>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341134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76D5-D405-CC82-F1F8-E05EAC26F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B1C2D9F-A18F-6D86-11A6-448761510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B97986-5B18-A979-1E70-EA758C648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3B40A-068C-03D2-C95C-4AFB7DD34460}"/>
              </a:ext>
            </a:extLst>
          </p:cNvPr>
          <p:cNvSpPr>
            <a:spLocks noGrp="1"/>
          </p:cNvSpPr>
          <p:nvPr>
            <p:ph type="dt" sz="half" idx="10"/>
          </p:nvPr>
        </p:nvSpPr>
        <p:spPr/>
        <p:txBody>
          <a:bodyPr/>
          <a:lstStyle/>
          <a:p>
            <a:fld id="{C369705D-41FE-4C2A-AD94-64E2E5127CB0}" type="datetimeFigureOut">
              <a:rPr lang="it-IT" smtClean="0"/>
              <a:t>20/07/2022</a:t>
            </a:fld>
            <a:endParaRPr lang="it-IT"/>
          </a:p>
        </p:txBody>
      </p:sp>
      <p:sp>
        <p:nvSpPr>
          <p:cNvPr id="6" name="Footer Placeholder 5">
            <a:extLst>
              <a:ext uri="{FF2B5EF4-FFF2-40B4-BE49-F238E27FC236}">
                <a16:creationId xmlns:a16="http://schemas.microsoft.com/office/drawing/2014/main" id="{2DD6DE7E-743E-FD15-ABA5-E206778962B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953DE9FE-3BB0-F6F3-1E5F-B795666FA282}"/>
              </a:ext>
            </a:extLst>
          </p:cNvPr>
          <p:cNvSpPr>
            <a:spLocks noGrp="1"/>
          </p:cNvSpPr>
          <p:nvPr>
            <p:ph type="sldNum" sz="quarter" idx="12"/>
          </p:nvPr>
        </p:nvSpPr>
        <p:spPr/>
        <p:txBody>
          <a:bodyPr/>
          <a:lstStyle/>
          <a:p>
            <a:fld id="{F4BE35B8-A513-4E6A-8A59-DE6AA0C35563}" type="slidenum">
              <a:rPr lang="it-IT" smtClean="0"/>
              <a:t>‹#›</a:t>
            </a:fld>
            <a:endParaRPr lang="it-IT"/>
          </a:p>
        </p:txBody>
      </p:sp>
    </p:spTree>
    <p:extLst>
      <p:ext uri="{BB962C8B-B14F-4D97-AF65-F5344CB8AC3E}">
        <p14:creationId xmlns:p14="http://schemas.microsoft.com/office/powerpoint/2010/main" val="16605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59921-9ABF-6C7B-155B-B80EB19ED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CE2117-3363-251C-140F-4CADA5FD0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83036C-6182-0278-F781-E5FB29CBB3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9705D-41FE-4C2A-AD94-64E2E5127CB0}" type="datetimeFigureOut">
              <a:rPr lang="it-IT" smtClean="0"/>
              <a:t>20/07/2022</a:t>
            </a:fld>
            <a:endParaRPr lang="it-IT"/>
          </a:p>
        </p:txBody>
      </p:sp>
      <p:sp>
        <p:nvSpPr>
          <p:cNvPr id="5" name="Footer Placeholder 4">
            <a:extLst>
              <a:ext uri="{FF2B5EF4-FFF2-40B4-BE49-F238E27FC236}">
                <a16:creationId xmlns:a16="http://schemas.microsoft.com/office/drawing/2014/main" id="{864CA098-16FE-09C9-AE36-23FCAC637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220DDA2E-346D-271A-4DCC-F53B14B62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E35B8-A513-4E6A-8A59-DE6AA0C35563}" type="slidenum">
              <a:rPr lang="it-IT" smtClean="0"/>
              <a:t>‹#›</a:t>
            </a:fld>
            <a:endParaRPr lang="it-IT"/>
          </a:p>
        </p:txBody>
      </p:sp>
    </p:spTree>
    <p:extLst>
      <p:ext uri="{BB962C8B-B14F-4D97-AF65-F5344CB8AC3E}">
        <p14:creationId xmlns:p14="http://schemas.microsoft.com/office/powerpoint/2010/main" val="385383500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D335-CADC-4BB3-9BF5-3AB598556A17}"/>
              </a:ext>
            </a:extLst>
          </p:cNvPr>
          <p:cNvSpPr>
            <a:spLocks noGrp="1"/>
          </p:cNvSpPr>
          <p:nvPr>
            <p:ph type="ctrTitle"/>
          </p:nvPr>
        </p:nvSpPr>
        <p:spPr>
          <a:xfrm>
            <a:off x="1328489" y="1477105"/>
            <a:ext cx="8124092" cy="2573728"/>
          </a:xfrm>
        </p:spPr>
        <p:txBody>
          <a:bodyPr/>
          <a:lstStyle/>
          <a:p>
            <a:r>
              <a:rPr lang="it-IT" b="0" i="0" dirty="0" err="1">
                <a:solidFill>
                  <a:srgbClr val="333333"/>
                </a:solidFill>
                <a:effectLst/>
                <a:latin typeface="Opensans"/>
              </a:rPr>
              <a:t>Classification</a:t>
            </a:r>
            <a:endParaRPr lang="it-IT" dirty="0"/>
          </a:p>
        </p:txBody>
      </p:sp>
    </p:spTree>
    <p:extLst>
      <p:ext uri="{BB962C8B-B14F-4D97-AF65-F5344CB8AC3E}">
        <p14:creationId xmlns:p14="http://schemas.microsoft.com/office/powerpoint/2010/main" val="346764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5"/>
            <a:ext cx="10515600" cy="521283"/>
          </a:xfrm>
        </p:spPr>
        <p:txBody>
          <a:bodyPr>
            <a:normAutofit/>
          </a:bodyPr>
          <a:lstStyle/>
          <a:p>
            <a:r>
              <a:rPr lang="en-GB" sz="2400" b="1" dirty="0">
                <a:latin typeface="+mn-lt"/>
              </a:rPr>
              <a:t>Support-vector machine</a:t>
            </a:r>
          </a:p>
        </p:txBody>
      </p:sp>
      <p:sp>
        <p:nvSpPr>
          <p:cNvPr id="9" name="TextBox 8">
            <a:extLst>
              <a:ext uri="{FF2B5EF4-FFF2-40B4-BE49-F238E27FC236}">
                <a16:creationId xmlns:a16="http://schemas.microsoft.com/office/drawing/2014/main" id="{9AFC87F0-B776-2035-1FA5-9540C58EE783}"/>
              </a:ext>
            </a:extLst>
          </p:cNvPr>
          <p:cNvSpPr txBox="1"/>
          <p:nvPr/>
        </p:nvSpPr>
        <p:spPr>
          <a:xfrm>
            <a:off x="838200" y="1005302"/>
            <a:ext cx="11067661" cy="2677656"/>
          </a:xfrm>
          <a:prstGeom prst="rect">
            <a:avLst/>
          </a:prstGeom>
          <a:noFill/>
        </p:spPr>
        <p:txBody>
          <a:bodyPr wrap="square">
            <a:spAutoFit/>
          </a:bodyPr>
          <a:lstStyle/>
          <a:p>
            <a:r>
              <a:rPr lang="en-GB" sz="1400" b="1" dirty="0"/>
              <a:t>Hyperplane</a:t>
            </a:r>
          </a:p>
          <a:p>
            <a:r>
              <a:rPr lang="en-GB" sz="1400" dirty="0"/>
              <a:t>A hyperplane is a decision boundary which separates a given set of data points having different class labels. </a:t>
            </a:r>
            <a:r>
              <a:rPr lang="en-GB" sz="1400" u="sng" dirty="0"/>
              <a:t>The SVM classifier separates data points using a hyperplane with the maximum amount of margin</a:t>
            </a:r>
            <a:r>
              <a:rPr lang="en-GB" sz="1400" dirty="0"/>
              <a:t>. This hyperplane is known as the maximum margin hyperplane and the linear classifier it defines is known as the maximum margin classifier.</a:t>
            </a:r>
          </a:p>
          <a:p>
            <a:endParaRPr lang="en-GB" sz="1400" dirty="0"/>
          </a:p>
          <a:p>
            <a:r>
              <a:rPr lang="en-GB" sz="1400" b="1" dirty="0"/>
              <a:t>Support Vectors</a:t>
            </a:r>
          </a:p>
          <a:p>
            <a:r>
              <a:rPr lang="en-GB" sz="1400" dirty="0"/>
              <a:t>Support vectors are the sample data points, which are closest to the hyperplane. These data points will define the separating line or hyperplane better by calculating margins.</a:t>
            </a:r>
          </a:p>
          <a:p>
            <a:endParaRPr lang="en-GB" sz="1400" dirty="0"/>
          </a:p>
          <a:p>
            <a:r>
              <a:rPr lang="en-GB" sz="1400" b="1" dirty="0"/>
              <a:t>Margin</a:t>
            </a:r>
          </a:p>
          <a:p>
            <a:r>
              <a:rPr lang="en-GB" sz="1400" dirty="0"/>
              <a:t>A margin is a separation gap between the two lines on the closest data points. It is calculated as the perpendicular distance from the line to support vectors or closest data points. In SVMs, we try to maximize this separation gap so that we get maximum margin.</a:t>
            </a:r>
          </a:p>
        </p:txBody>
      </p:sp>
      <p:pic>
        <p:nvPicPr>
          <p:cNvPr id="10" name="Picture 2">
            <a:extLst>
              <a:ext uri="{FF2B5EF4-FFF2-40B4-BE49-F238E27FC236}">
                <a16:creationId xmlns:a16="http://schemas.microsoft.com/office/drawing/2014/main" id="{F1E26AC2-D63C-4CB6-7F35-A14AFD3DD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313" y="4087209"/>
            <a:ext cx="2586500" cy="25347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23735D8E-07C2-98CA-A34F-A51664B73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329" y="4072922"/>
            <a:ext cx="2586500" cy="255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42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5"/>
            <a:ext cx="10515600" cy="521283"/>
          </a:xfrm>
        </p:spPr>
        <p:txBody>
          <a:bodyPr>
            <a:normAutofit/>
          </a:bodyPr>
          <a:lstStyle/>
          <a:p>
            <a:r>
              <a:rPr lang="en-GB" sz="2400" b="1" dirty="0">
                <a:latin typeface="+mn-lt"/>
              </a:rPr>
              <a:t>Support-vector machine</a:t>
            </a:r>
          </a:p>
        </p:txBody>
      </p:sp>
      <p:pic>
        <p:nvPicPr>
          <p:cNvPr id="6146" name="Picture 2" descr="Kernel trick">
            <a:extLst>
              <a:ext uri="{FF2B5EF4-FFF2-40B4-BE49-F238E27FC236}">
                <a16:creationId xmlns:a16="http://schemas.microsoft.com/office/drawing/2014/main" id="{8914C650-E4F1-F189-626A-C887770D5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54" y="1481739"/>
            <a:ext cx="8980172" cy="4032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7C582B-3C4B-469E-5296-39509B32B162}"/>
              </a:ext>
            </a:extLst>
          </p:cNvPr>
          <p:cNvSpPr txBox="1"/>
          <p:nvPr/>
        </p:nvSpPr>
        <p:spPr>
          <a:xfrm>
            <a:off x="2633564" y="5740389"/>
            <a:ext cx="6924872" cy="369332"/>
          </a:xfrm>
          <a:prstGeom prst="rect">
            <a:avLst/>
          </a:prstGeom>
          <a:noFill/>
        </p:spPr>
        <p:txBody>
          <a:bodyPr wrap="square">
            <a:spAutoFit/>
          </a:bodyPr>
          <a:lstStyle/>
          <a:p>
            <a:pPr algn="l"/>
            <a:r>
              <a:rPr lang="en-GB" b="0" i="0" dirty="0">
                <a:solidFill>
                  <a:srgbClr val="000000"/>
                </a:solidFill>
                <a:effectLst/>
                <a:latin typeface="Inter"/>
              </a:rPr>
              <a:t>Kernel trick - transformation of input space to higher dimensional space</a:t>
            </a:r>
          </a:p>
        </p:txBody>
      </p:sp>
    </p:spTree>
    <p:extLst>
      <p:ext uri="{BB962C8B-B14F-4D97-AF65-F5344CB8AC3E}">
        <p14:creationId xmlns:p14="http://schemas.microsoft.com/office/powerpoint/2010/main" val="401523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5"/>
            <a:ext cx="10515600" cy="521283"/>
          </a:xfrm>
        </p:spPr>
        <p:txBody>
          <a:bodyPr>
            <a:normAutofit/>
          </a:bodyPr>
          <a:lstStyle/>
          <a:p>
            <a:r>
              <a:rPr lang="en-GB" sz="2400" b="1" dirty="0">
                <a:latin typeface="+mn-lt"/>
              </a:rPr>
              <a:t>K </a:t>
            </a:r>
            <a:r>
              <a:rPr lang="en-GB" sz="2400" b="1" dirty="0" err="1">
                <a:latin typeface="+mn-lt"/>
              </a:rPr>
              <a:t>neighbors</a:t>
            </a:r>
            <a:r>
              <a:rPr lang="en-GB" sz="2400" b="1" dirty="0">
                <a:latin typeface="+mn-lt"/>
              </a:rPr>
              <a:t> classifier</a:t>
            </a:r>
          </a:p>
        </p:txBody>
      </p:sp>
      <p:sp>
        <p:nvSpPr>
          <p:cNvPr id="5" name="TextBox 4">
            <a:extLst>
              <a:ext uri="{FF2B5EF4-FFF2-40B4-BE49-F238E27FC236}">
                <a16:creationId xmlns:a16="http://schemas.microsoft.com/office/drawing/2014/main" id="{27DF978E-BA81-DFA4-AC74-74846C1E1B6F}"/>
              </a:ext>
            </a:extLst>
          </p:cNvPr>
          <p:cNvSpPr txBox="1"/>
          <p:nvPr/>
        </p:nvSpPr>
        <p:spPr>
          <a:xfrm>
            <a:off x="706794" y="886408"/>
            <a:ext cx="10909817" cy="1200329"/>
          </a:xfrm>
          <a:prstGeom prst="rect">
            <a:avLst/>
          </a:prstGeom>
          <a:noFill/>
        </p:spPr>
        <p:txBody>
          <a:bodyPr wrap="square">
            <a:spAutoFit/>
          </a:bodyPr>
          <a:lstStyle/>
          <a:p>
            <a:r>
              <a:rPr lang="en-GB" dirty="0"/>
              <a:t>The k-nearest </a:t>
            </a:r>
            <a:r>
              <a:rPr lang="en-GB" dirty="0" err="1"/>
              <a:t>neighbors</a:t>
            </a:r>
            <a:r>
              <a:rPr lang="en-GB" dirty="0"/>
              <a:t> algorithm, also known as KNN or k-NN, is a non-parametric, supervised learning classifier, which uses proximity to make classifications or predictions about the grouping of an individual data point.</a:t>
            </a:r>
          </a:p>
          <a:p>
            <a:r>
              <a:rPr lang="en-GB" dirty="0"/>
              <a:t>The training phase of the algorithm consists only of storing the feature vectors and class labels of the training samples.</a:t>
            </a:r>
          </a:p>
        </p:txBody>
      </p:sp>
      <p:pic>
        <p:nvPicPr>
          <p:cNvPr id="7178" name="Picture 10" descr="KNN (K-Nearest Neighbors) #1. How it works? | by Italo José | Towards Data  Science">
            <a:extLst>
              <a:ext uri="{FF2B5EF4-FFF2-40B4-BE49-F238E27FC236}">
                <a16:creationId xmlns:a16="http://schemas.microsoft.com/office/drawing/2014/main" id="{B893CDCF-D1F0-D931-4938-90025F72F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474" y="2239600"/>
            <a:ext cx="5688661" cy="425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96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523749"/>
            <a:ext cx="10515600" cy="523157"/>
          </a:xfrm>
        </p:spPr>
        <p:txBody>
          <a:bodyPr>
            <a:normAutofit/>
          </a:bodyPr>
          <a:lstStyle/>
          <a:p>
            <a:r>
              <a:rPr lang="en-GB" sz="2400" b="1" dirty="0">
                <a:latin typeface="+mn-lt"/>
              </a:rPr>
              <a:t>Evaluation metrics for classification model</a:t>
            </a:r>
            <a:endParaRPr lang="en-GB" sz="1800" b="1" dirty="0">
              <a:latin typeface="+mn-lt"/>
            </a:endParaRPr>
          </a:p>
        </p:txBody>
      </p:sp>
      <p:sp>
        <p:nvSpPr>
          <p:cNvPr id="5" name="TextBox 4">
            <a:extLst>
              <a:ext uri="{FF2B5EF4-FFF2-40B4-BE49-F238E27FC236}">
                <a16:creationId xmlns:a16="http://schemas.microsoft.com/office/drawing/2014/main" id="{17650F33-8E78-427B-F87A-ECCCDB05CA21}"/>
              </a:ext>
            </a:extLst>
          </p:cNvPr>
          <p:cNvSpPr txBox="1"/>
          <p:nvPr/>
        </p:nvSpPr>
        <p:spPr>
          <a:xfrm>
            <a:off x="764332" y="1754157"/>
            <a:ext cx="10663335" cy="2585323"/>
          </a:xfrm>
          <a:prstGeom prst="rect">
            <a:avLst/>
          </a:prstGeom>
          <a:noFill/>
        </p:spPr>
        <p:txBody>
          <a:bodyPr wrap="square">
            <a:spAutoFit/>
          </a:bodyPr>
          <a:lstStyle/>
          <a:p>
            <a:r>
              <a:rPr lang="en-GB" dirty="0"/>
              <a:t>Performance evaluation metrics are based on the total number of the following variables:</a:t>
            </a:r>
          </a:p>
          <a:p>
            <a:endParaRPr lang="en-GB" dirty="0"/>
          </a:p>
          <a:p>
            <a:pPr marL="285750" indent="-285750">
              <a:buFont typeface="Arial" panose="020B0604020202020204" pitchFamily="34" charset="0"/>
              <a:buChar char="•"/>
            </a:pPr>
            <a:r>
              <a:rPr lang="en-GB" b="1" dirty="0"/>
              <a:t>True Positives</a:t>
            </a:r>
            <a:r>
              <a:rPr lang="en-GB" dirty="0"/>
              <a:t>: outcome correctly predicted as positive class</a:t>
            </a:r>
          </a:p>
          <a:p>
            <a:pPr marL="285750" indent="-285750">
              <a:buFont typeface="Arial" panose="020B0604020202020204" pitchFamily="34" charset="0"/>
              <a:buChar char="•"/>
            </a:pPr>
            <a:r>
              <a:rPr lang="en-GB" b="1" dirty="0"/>
              <a:t>True Negatives</a:t>
            </a:r>
            <a:r>
              <a:rPr lang="en-GB" dirty="0"/>
              <a:t>: outcome correctly predicted as negative class</a:t>
            </a:r>
          </a:p>
          <a:p>
            <a:pPr marL="285750" indent="-285750">
              <a:buFont typeface="Arial" panose="020B0604020202020204" pitchFamily="34" charset="0"/>
              <a:buChar char="•"/>
            </a:pPr>
            <a:r>
              <a:rPr lang="en-GB" b="1" dirty="0"/>
              <a:t>False Positives</a:t>
            </a:r>
            <a:r>
              <a:rPr lang="en-GB" dirty="0"/>
              <a:t>: outcome incorrectly predicted as positive class</a:t>
            </a:r>
          </a:p>
          <a:p>
            <a:pPr marL="285750" indent="-285750">
              <a:buFont typeface="Arial" panose="020B0604020202020204" pitchFamily="34" charset="0"/>
              <a:buChar char="•"/>
            </a:pPr>
            <a:r>
              <a:rPr lang="en-GB" b="1" dirty="0"/>
              <a:t>False Negatives</a:t>
            </a:r>
            <a:r>
              <a:rPr lang="en-GB" dirty="0"/>
              <a:t>: outcome incorrectly predicted as negative class</a:t>
            </a:r>
          </a:p>
          <a:p>
            <a:endParaRPr lang="en-GB" dirty="0"/>
          </a:p>
          <a:p>
            <a:r>
              <a:rPr lang="en-GB" dirty="0"/>
              <a:t>which are visually represented in a matrix (i.e. confusion matrix) where one of its axis is the label that the machine learning model predicted, and the other the actual label.</a:t>
            </a:r>
          </a:p>
        </p:txBody>
      </p:sp>
    </p:spTree>
    <p:extLst>
      <p:ext uri="{BB962C8B-B14F-4D97-AF65-F5344CB8AC3E}">
        <p14:creationId xmlns:p14="http://schemas.microsoft.com/office/powerpoint/2010/main" val="2684129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6"/>
            <a:ext cx="10515600" cy="549274"/>
          </a:xfrm>
        </p:spPr>
        <p:txBody>
          <a:bodyPr>
            <a:normAutofit/>
          </a:bodyPr>
          <a:lstStyle/>
          <a:p>
            <a:r>
              <a:rPr lang="en-GB" sz="2400" b="1" dirty="0">
                <a:latin typeface="+mn-lt"/>
              </a:rPr>
              <a:t>Confusion matrix</a:t>
            </a:r>
            <a:endParaRPr lang="en-GB" sz="1800" b="1" dirty="0">
              <a:latin typeface="+mn-lt"/>
            </a:endParaRPr>
          </a:p>
        </p:txBody>
      </p:sp>
      <p:pic>
        <p:nvPicPr>
          <p:cNvPr id="5" name="Picture 4">
            <a:extLst>
              <a:ext uri="{FF2B5EF4-FFF2-40B4-BE49-F238E27FC236}">
                <a16:creationId xmlns:a16="http://schemas.microsoft.com/office/drawing/2014/main" id="{0469C677-950B-3E3C-5941-E58F0E10816C}"/>
              </a:ext>
            </a:extLst>
          </p:cNvPr>
          <p:cNvPicPr>
            <a:picLocks noChangeAspect="1"/>
          </p:cNvPicPr>
          <p:nvPr/>
        </p:nvPicPr>
        <p:blipFill>
          <a:blip r:embed="rId2"/>
          <a:stretch>
            <a:fillRect/>
          </a:stretch>
        </p:blipFill>
        <p:spPr>
          <a:xfrm>
            <a:off x="2745370" y="1035698"/>
            <a:ext cx="6701259" cy="5621516"/>
          </a:xfrm>
          <a:prstGeom prst="rect">
            <a:avLst/>
          </a:prstGeom>
        </p:spPr>
      </p:pic>
    </p:spTree>
    <p:extLst>
      <p:ext uri="{BB962C8B-B14F-4D97-AF65-F5344CB8AC3E}">
        <p14:creationId xmlns:p14="http://schemas.microsoft.com/office/powerpoint/2010/main" val="358306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6"/>
            <a:ext cx="10515600" cy="549274"/>
          </a:xfrm>
        </p:spPr>
        <p:txBody>
          <a:bodyPr>
            <a:normAutofit/>
          </a:bodyPr>
          <a:lstStyle/>
          <a:p>
            <a:r>
              <a:rPr lang="en-GB" sz="2400" b="1" dirty="0">
                <a:latin typeface="+mn-lt"/>
              </a:rPr>
              <a:t>Confusion matrix</a:t>
            </a:r>
            <a:endParaRPr lang="en-GB" sz="1800" b="1" dirty="0">
              <a:latin typeface="+mn-lt"/>
            </a:endParaRPr>
          </a:p>
        </p:txBody>
      </p:sp>
      <p:pic>
        <p:nvPicPr>
          <p:cNvPr id="7" name="Picture 6">
            <a:extLst>
              <a:ext uri="{FF2B5EF4-FFF2-40B4-BE49-F238E27FC236}">
                <a16:creationId xmlns:a16="http://schemas.microsoft.com/office/drawing/2014/main" id="{709D52EF-BF42-362A-B011-D80441CF66ED}"/>
              </a:ext>
            </a:extLst>
          </p:cNvPr>
          <p:cNvPicPr>
            <a:picLocks noChangeAspect="1"/>
          </p:cNvPicPr>
          <p:nvPr/>
        </p:nvPicPr>
        <p:blipFill>
          <a:blip r:embed="rId2"/>
          <a:stretch>
            <a:fillRect/>
          </a:stretch>
        </p:blipFill>
        <p:spPr>
          <a:xfrm>
            <a:off x="1572298" y="914399"/>
            <a:ext cx="7478395" cy="5476997"/>
          </a:xfrm>
          <a:prstGeom prst="rect">
            <a:avLst/>
          </a:prstGeom>
        </p:spPr>
      </p:pic>
    </p:spTree>
    <p:extLst>
      <p:ext uri="{BB962C8B-B14F-4D97-AF65-F5344CB8AC3E}">
        <p14:creationId xmlns:p14="http://schemas.microsoft.com/office/powerpoint/2010/main" val="299681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523749"/>
            <a:ext cx="10515600" cy="523157"/>
          </a:xfrm>
        </p:spPr>
        <p:txBody>
          <a:bodyPr>
            <a:normAutofit/>
          </a:bodyPr>
          <a:lstStyle/>
          <a:p>
            <a:r>
              <a:rPr lang="en-GB" sz="2400" b="1" dirty="0">
                <a:latin typeface="+mn-lt"/>
              </a:rPr>
              <a:t>Evaluation metrics for classification model</a:t>
            </a:r>
            <a:endParaRPr lang="en-GB" sz="1800" b="1" dirty="0">
              <a:latin typeface="+mn-lt"/>
            </a:endParaRPr>
          </a:p>
        </p:txBody>
      </p:sp>
      <p:sp>
        <p:nvSpPr>
          <p:cNvPr id="3" name="TextBox 2">
            <a:extLst>
              <a:ext uri="{FF2B5EF4-FFF2-40B4-BE49-F238E27FC236}">
                <a16:creationId xmlns:a16="http://schemas.microsoft.com/office/drawing/2014/main" id="{E3E1B475-58BB-A7CB-70B8-B3250FE6CB5B}"/>
              </a:ext>
            </a:extLst>
          </p:cNvPr>
          <p:cNvSpPr txBox="1"/>
          <p:nvPr/>
        </p:nvSpPr>
        <p:spPr>
          <a:xfrm>
            <a:off x="3703216" y="1830861"/>
            <a:ext cx="4050523" cy="3539430"/>
          </a:xfrm>
          <a:prstGeom prst="rect">
            <a:avLst/>
          </a:prstGeom>
          <a:noFill/>
        </p:spPr>
        <p:txBody>
          <a:bodyPr wrap="square" rtlCol="0">
            <a:spAutoFit/>
          </a:bodyPr>
          <a:lstStyle/>
          <a:p>
            <a:pPr marL="285750" indent="-285750">
              <a:buFont typeface="Arial" panose="020B0604020202020204" pitchFamily="34" charset="0"/>
              <a:buChar char="•"/>
            </a:pPr>
            <a:r>
              <a:rPr lang="it-IT" sz="3200" dirty="0" err="1"/>
              <a:t>Accuracy</a:t>
            </a:r>
            <a:endParaRPr lang="it-IT" sz="3200" dirty="0"/>
          </a:p>
          <a:p>
            <a:pPr marL="285750" indent="-285750">
              <a:buFont typeface="Arial" panose="020B0604020202020204" pitchFamily="34" charset="0"/>
              <a:buChar char="•"/>
            </a:pPr>
            <a:endParaRPr lang="it-IT" sz="3200" dirty="0"/>
          </a:p>
          <a:p>
            <a:pPr marL="285750" indent="-285750">
              <a:buFont typeface="Arial" panose="020B0604020202020204" pitchFamily="34" charset="0"/>
              <a:buChar char="•"/>
            </a:pPr>
            <a:r>
              <a:rPr lang="it-IT" sz="3200" dirty="0"/>
              <a:t>Precision</a:t>
            </a:r>
          </a:p>
          <a:p>
            <a:pPr marL="285750" indent="-285750">
              <a:buFont typeface="Arial" panose="020B0604020202020204" pitchFamily="34" charset="0"/>
              <a:buChar char="•"/>
            </a:pPr>
            <a:endParaRPr lang="it-IT" sz="3200" dirty="0"/>
          </a:p>
          <a:p>
            <a:pPr marL="285750" indent="-285750">
              <a:buFont typeface="Arial" panose="020B0604020202020204" pitchFamily="34" charset="0"/>
              <a:buChar char="•"/>
            </a:pPr>
            <a:r>
              <a:rPr lang="it-IT" sz="3200" dirty="0"/>
              <a:t>Recall (</a:t>
            </a:r>
            <a:r>
              <a:rPr lang="it-IT" sz="3200" dirty="0" err="1"/>
              <a:t>Sensitivity</a:t>
            </a:r>
            <a:r>
              <a:rPr lang="it-IT" sz="3200" dirty="0"/>
              <a:t>)</a:t>
            </a:r>
          </a:p>
          <a:p>
            <a:endParaRPr lang="it-IT" sz="3200" dirty="0"/>
          </a:p>
          <a:p>
            <a:pPr marL="285750" indent="-285750">
              <a:buFont typeface="Arial" panose="020B0604020202020204" pitchFamily="34" charset="0"/>
              <a:buChar char="•"/>
            </a:pPr>
            <a:r>
              <a:rPr lang="it-IT" sz="3200" dirty="0"/>
              <a:t>AUC-ROC</a:t>
            </a:r>
            <a:endParaRPr lang="en-GB" sz="3200" dirty="0"/>
          </a:p>
        </p:txBody>
      </p:sp>
    </p:spTree>
    <p:extLst>
      <p:ext uri="{BB962C8B-B14F-4D97-AF65-F5344CB8AC3E}">
        <p14:creationId xmlns:p14="http://schemas.microsoft.com/office/powerpoint/2010/main" val="2783474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5"/>
            <a:ext cx="10515600" cy="1550761"/>
          </a:xfrm>
        </p:spPr>
        <p:txBody>
          <a:bodyPr>
            <a:normAutofit/>
          </a:bodyPr>
          <a:lstStyle/>
          <a:p>
            <a:r>
              <a:rPr lang="en-GB" sz="2400" b="1" dirty="0">
                <a:latin typeface="+mn-lt"/>
              </a:rPr>
              <a:t>Accuracy</a:t>
            </a:r>
            <a:br>
              <a:rPr lang="en-GB" sz="2400" b="1" dirty="0">
                <a:latin typeface="+mn-lt"/>
              </a:rPr>
            </a:br>
            <a:br>
              <a:rPr lang="en-GB" sz="2400" b="1" dirty="0">
                <a:latin typeface="+mn-lt"/>
              </a:rPr>
            </a:br>
            <a:r>
              <a:rPr lang="en-GB" sz="1800" b="0" i="0" dirty="0">
                <a:solidFill>
                  <a:srgbClr val="222222"/>
                </a:solidFill>
                <a:effectLst/>
                <a:latin typeface="Lato" panose="020F0502020204030203" pitchFamily="34" charset="0"/>
              </a:rPr>
              <a:t>Accuracy simply measures how often the classifier correctly predicts. We can define accuracy as the ratio of the number of correct predictions and the total number of predictions.</a:t>
            </a:r>
            <a:endParaRPr lang="en-GB" sz="1800" b="1" dirty="0">
              <a:latin typeface="+mn-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2712CD1-6A5E-44E2-BE53-E2F70E0BC73D}"/>
                  </a:ext>
                </a:extLst>
              </p:cNvPr>
              <p:cNvSpPr txBox="1"/>
              <p:nvPr/>
            </p:nvSpPr>
            <p:spPr>
              <a:xfrm>
                <a:off x="2957804" y="3138311"/>
                <a:ext cx="5467739" cy="81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𝐴𝑐𝑐𝑢𝑟𝑎𝑐𝑦</m:t>
                      </m:r>
                      <m:r>
                        <a:rPr lang="en-GB" sz="2800" i="1" smtClean="0">
                          <a:latin typeface="Cambria Math" panose="02040503050406030204" pitchFamily="18" charset="0"/>
                        </a:rPr>
                        <m:t>=</m:t>
                      </m:r>
                      <m:f>
                        <m:fPr>
                          <m:ctrlPr>
                            <a:rPr lang="en-GB" sz="2800" i="1" smtClean="0">
                              <a:latin typeface="Cambria Math" panose="02040503050406030204" pitchFamily="18" charset="0"/>
                            </a:rPr>
                          </m:ctrlPr>
                        </m:fPr>
                        <m:num>
                          <m:r>
                            <a:rPr lang="it-IT" sz="2800" b="0" i="1" smtClean="0">
                              <a:latin typeface="Cambria Math" panose="02040503050406030204" pitchFamily="18" charset="0"/>
                            </a:rPr>
                            <m:t>𝑇𝑃</m:t>
                          </m:r>
                          <m:r>
                            <a:rPr lang="it-IT" sz="2800" b="0" i="1" smtClean="0">
                              <a:latin typeface="Cambria Math" panose="02040503050406030204" pitchFamily="18" charset="0"/>
                            </a:rPr>
                            <m:t>+</m:t>
                          </m:r>
                          <m:r>
                            <a:rPr lang="it-IT" sz="2800" b="0" i="1" smtClean="0">
                              <a:latin typeface="Cambria Math" panose="02040503050406030204" pitchFamily="18" charset="0"/>
                            </a:rPr>
                            <m:t>𝑇𝑁</m:t>
                          </m:r>
                        </m:num>
                        <m:den>
                          <m:r>
                            <a:rPr lang="it-IT" sz="2800" b="0" i="1" smtClean="0">
                              <a:latin typeface="Cambria Math" panose="02040503050406030204" pitchFamily="18" charset="0"/>
                            </a:rPr>
                            <m:t>𝑇𝑃</m:t>
                          </m:r>
                          <m:r>
                            <a:rPr lang="it-IT" sz="2800" b="0" i="1" smtClean="0">
                              <a:latin typeface="Cambria Math" panose="02040503050406030204" pitchFamily="18" charset="0"/>
                            </a:rPr>
                            <m:t>+</m:t>
                          </m:r>
                          <m:r>
                            <a:rPr lang="it-IT" sz="2800" b="0" i="1" smtClean="0">
                              <a:latin typeface="Cambria Math" panose="02040503050406030204" pitchFamily="18" charset="0"/>
                            </a:rPr>
                            <m:t>𝑇𝑁</m:t>
                          </m:r>
                          <m:r>
                            <a:rPr lang="it-IT" sz="2800" b="0" i="1" smtClean="0">
                              <a:latin typeface="Cambria Math" panose="02040503050406030204" pitchFamily="18" charset="0"/>
                            </a:rPr>
                            <m:t>+</m:t>
                          </m:r>
                          <m:r>
                            <a:rPr lang="it-IT" sz="2800" b="0" i="1" smtClean="0">
                              <a:latin typeface="Cambria Math" panose="02040503050406030204" pitchFamily="18" charset="0"/>
                            </a:rPr>
                            <m:t>𝐹𝑃</m:t>
                          </m:r>
                          <m:r>
                            <a:rPr lang="it-IT" sz="2800" b="0" i="1" smtClean="0">
                              <a:latin typeface="Cambria Math" panose="02040503050406030204" pitchFamily="18" charset="0"/>
                            </a:rPr>
                            <m:t>+</m:t>
                          </m:r>
                          <m:r>
                            <a:rPr lang="it-IT" sz="2800" b="0" i="1" smtClean="0">
                              <a:latin typeface="Cambria Math" panose="02040503050406030204" pitchFamily="18" charset="0"/>
                            </a:rPr>
                            <m:t>𝐹𝑁</m:t>
                          </m:r>
                        </m:den>
                      </m:f>
                    </m:oMath>
                  </m:oMathPara>
                </a14:m>
                <a:endParaRPr lang="en-GB" sz="2800" dirty="0"/>
              </a:p>
            </p:txBody>
          </p:sp>
        </mc:Choice>
        <mc:Fallback xmlns="">
          <p:sp>
            <p:nvSpPr>
              <p:cNvPr id="2" name="TextBox 1">
                <a:extLst>
                  <a:ext uri="{FF2B5EF4-FFF2-40B4-BE49-F238E27FC236}">
                    <a16:creationId xmlns:a16="http://schemas.microsoft.com/office/drawing/2014/main" id="{92712CD1-6A5E-44E2-BE53-E2F70E0BC73D}"/>
                  </a:ext>
                </a:extLst>
              </p:cNvPr>
              <p:cNvSpPr txBox="1">
                <a:spLocks noRot="1" noChangeAspect="1" noMove="1" noResize="1" noEditPoints="1" noAdjustHandles="1" noChangeArrowheads="1" noChangeShapeType="1" noTextEdit="1"/>
              </p:cNvSpPr>
              <p:nvPr/>
            </p:nvSpPr>
            <p:spPr>
              <a:xfrm>
                <a:off x="2957804" y="3138311"/>
                <a:ext cx="5467739" cy="813813"/>
              </a:xfrm>
              <a:prstGeom prst="rect">
                <a:avLst/>
              </a:prstGeom>
              <a:blipFill>
                <a:blip r:embed="rId2"/>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69A0B934-DACF-3FBD-8FE4-13D46C4E6118}"/>
              </a:ext>
            </a:extLst>
          </p:cNvPr>
          <p:cNvSpPr txBox="1"/>
          <p:nvPr/>
        </p:nvSpPr>
        <p:spPr>
          <a:xfrm>
            <a:off x="4138712" y="5595648"/>
            <a:ext cx="3560014" cy="369332"/>
          </a:xfrm>
          <a:prstGeom prst="rect">
            <a:avLst/>
          </a:prstGeom>
          <a:noFill/>
        </p:spPr>
        <p:txBody>
          <a:bodyPr wrap="none" rtlCol="0">
            <a:spAutoFit/>
          </a:bodyPr>
          <a:lstStyle/>
          <a:p>
            <a:r>
              <a:rPr lang="en-GB" dirty="0"/>
              <a:t>Be </a:t>
            </a:r>
            <a:r>
              <a:rPr lang="en-GB" dirty="0" err="1"/>
              <a:t>carefull</a:t>
            </a:r>
            <a:r>
              <a:rPr lang="en-GB" dirty="0"/>
              <a:t> with imbalanced classes!</a:t>
            </a:r>
          </a:p>
        </p:txBody>
      </p:sp>
    </p:spTree>
    <p:extLst>
      <p:ext uri="{BB962C8B-B14F-4D97-AF65-F5344CB8AC3E}">
        <p14:creationId xmlns:p14="http://schemas.microsoft.com/office/powerpoint/2010/main" val="293651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5"/>
            <a:ext cx="10515600" cy="1939536"/>
          </a:xfrm>
        </p:spPr>
        <p:txBody>
          <a:bodyPr>
            <a:normAutofit/>
          </a:bodyPr>
          <a:lstStyle/>
          <a:p>
            <a:r>
              <a:rPr lang="en-GB" sz="2400" b="1" dirty="0">
                <a:latin typeface="+mn-lt"/>
              </a:rPr>
              <a:t>Precision</a:t>
            </a:r>
            <a:br>
              <a:rPr lang="en-GB" sz="2400" b="1" dirty="0">
                <a:latin typeface="+mn-lt"/>
              </a:rPr>
            </a:br>
            <a:br>
              <a:rPr lang="en-GB" sz="2400" b="1" dirty="0">
                <a:latin typeface="+mn-lt"/>
              </a:rPr>
            </a:br>
            <a:r>
              <a:rPr lang="en-GB" sz="1800" b="0" i="0" dirty="0" err="1">
                <a:solidFill>
                  <a:srgbClr val="222222"/>
                </a:solidFill>
                <a:effectLst/>
                <a:latin typeface="Lato" panose="020F0502020204030203" pitchFamily="34" charset="0"/>
              </a:rPr>
              <a:t>Precision</a:t>
            </a:r>
            <a:r>
              <a:rPr lang="en-GB" sz="1800" b="0" i="0" dirty="0">
                <a:solidFill>
                  <a:srgbClr val="222222"/>
                </a:solidFill>
                <a:effectLst/>
                <a:latin typeface="Lato" panose="020F0502020204030203" pitchFamily="34" charset="0"/>
              </a:rPr>
              <a:t> explains how many of the correctly predicted cases actually turned out to be positive. Precision is useful in the cases where False Positive is a higher concern than False Negatives. </a:t>
            </a:r>
            <a:br>
              <a:rPr lang="en-GB" sz="1800" b="0" i="0" dirty="0">
                <a:solidFill>
                  <a:srgbClr val="222222"/>
                </a:solidFill>
                <a:effectLst/>
                <a:latin typeface="Lato" panose="020F0502020204030203" pitchFamily="34" charset="0"/>
              </a:rPr>
            </a:br>
            <a:br>
              <a:rPr lang="en-GB" sz="1800" b="0" i="0" dirty="0">
                <a:solidFill>
                  <a:srgbClr val="222222"/>
                </a:solidFill>
                <a:effectLst/>
                <a:latin typeface="Lato" panose="020F0502020204030203" pitchFamily="34" charset="0"/>
              </a:rPr>
            </a:br>
            <a:endParaRPr lang="en-GB" sz="1800" b="1" dirty="0">
              <a:latin typeface="+mn-l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61CB1B-E138-B698-64E2-693418251173}"/>
                  </a:ext>
                </a:extLst>
              </p:cNvPr>
              <p:cNvSpPr txBox="1"/>
              <p:nvPr/>
            </p:nvSpPr>
            <p:spPr>
              <a:xfrm>
                <a:off x="3004457" y="2804367"/>
                <a:ext cx="5467739" cy="81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𝑃𝑟𝑒𝑐𝑖𝑠𝑖𝑜𝑛</m:t>
                      </m:r>
                      <m:r>
                        <a:rPr lang="en-GB" sz="2800" i="1" smtClean="0">
                          <a:latin typeface="Cambria Math" panose="02040503050406030204" pitchFamily="18" charset="0"/>
                        </a:rPr>
                        <m:t>=</m:t>
                      </m:r>
                      <m:f>
                        <m:fPr>
                          <m:ctrlPr>
                            <a:rPr lang="en-GB" sz="2800" i="1" smtClean="0">
                              <a:latin typeface="Cambria Math" panose="02040503050406030204" pitchFamily="18" charset="0"/>
                            </a:rPr>
                          </m:ctrlPr>
                        </m:fPr>
                        <m:num>
                          <m:r>
                            <a:rPr lang="it-IT" sz="2800" b="0" i="1" smtClean="0">
                              <a:latin typeface="Cambria Math" panose="02040503050406030204" pitchFamily="18" charset="0"/>
                            </a:rPr>
                            <m:t>𝑇𝑃</m:t>
                          </m:r>
                        </m:num>
                        <m:den>
                          <m:r>
                            <a:rPr lang="it-IT" sz="2800" b="0" i="1" smtClean="0">
                              <a:latin typeface="Cambria Math" panose="02040503050406030204" pitchFamily="18" charset="0"/>
                            </a:rPr>
                            <m:t>𝑇𝑃</m:t>
                          </m:r>
                          <m:r>
                            <a:rPr lang="en-GB" sz="2800" b="0" i="1" smtClean="0">
                              <a:latin typeface="Cambria Math" panose="02040503050406030204" pitchFamily="18" charset="0"/>
                            </a:rPr>
                            <m:t>+</m:t>
                          </m:r>
                          <m:r>
                            <a:rPr lang="it-IT" sz="2800" b="0" i="1" smtClean="0">
                              <a:latin typeface="Cambria Math" panose="02040503050406030204" pitchFamily="18" charset="0"/>
                            </a:rPr>
                            <m:t>𝐹𝑃</m:t>
                          </m:r>
                        </m:den>
                      </m:f>
                    </m:oMath>
                  </m:oMathPara>
                </a14:m>
                <a:endParaRPr lang="en-GB" sz="2800" dirty="0"/>
              </a:p>
            </p:txBody>
          </p:sp>
        </mc:Choice>
        <mc:Fallback xmlns="">
          <p:sp>
            <p:nvSpPr>
              <p:cNvPr id="8" name="TextBox 7">
                <a:extLst>
                  <a:ext uri="{FF2B5EF4-FFF2-40B4-BE49-F238E27FC236}">
                    <a16:creationId xmlns:a16="http://schemas.microsoft.com/office/drawing/2014/main" id="{E161CB1B-E138-B698-64E2-693418251173}"/>
                  </a:ext>
                </a:extLst>
              </p:cNvPr>
              <p:cNvSpPr txBox="1">
                <a:spLocks noRot="1" noChangeAspect="1" noMove="1" noResize="1" noEditPoints="1" noAdjustHandles="1" noChangeArrowheads="1" noChangeShapeType="1" noTextEdit="1"/>
              </p:cNvSpPr>
              <p:nvPr/>
            </p:nvSpPr>
            <p:spPr>
              <a:xfrm>
                <a:off x="3004457" y="2804367"/>
                <a:ext cx="5467739" cy="813813"/>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972B15DC-2E23-E813-602D-5ABC32FF6E4D}"/>
              </a:ext>
            </a:extLst>
          </p:cNvPr>
          <p:cNvSpPr txBox="1"/>
          <p:nvPr/>
        </p:nvSpPr>
        <p:spPr>
          <a:xfrm>
            <a:off x="838199" y="4750942"/>
            <a:ext cx="10274559" cy="646331"/>
          </a:xfrm>
          <a:prstGeom prst="rect">
            <a:avLst/>
          </a:prstGeom>
          <a:noFill/>
        </p:spPr>
        <p:txBody>
          <a:bodyPr wrap="square">
            <a:spAutoFit/>
          </a:bodyPr>
          <a:lstStyle/>
          <a:p>
            <a:r>
              <a:rPr lang="en-GB" sz="1800" b="0" i="0" dirty="0">
                <a:solidFill>
                  <a:srgbClr val="222222"/>
                </a:solidFill>
                <a:effectLst/>
                <a:latin typeface="Lato" panose="020F0502020204030203" pitchFamily="34" charset="0"/>
              </a:rPr>
              <a:t>The importance of Precision is in music or video recommendation systems, e-commerce websites, etc. where wrong results could lead to customer churn and this could be harmful to the business.</a:t>
            </a:r>
            <a:endParaRPr lang="en-GB" dirty="0"/>
          </a:p>
        </p:txBody>
      </p:sp>
    </p:spTree>
    <p:extLst>
      <p:ext uri="{BB962C8B-B14F-4D97-AF65-F5344CB8AC3E}">
        <p14:creationId xmlns:p14="http://schemas.microsoft.com/office/powerpoint/2010/main" val="2238503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5"/>
            <a:ext cx="10515600" cy="1939536"/>
          </a:xfrm>
        </p:spPr>
        <p:txBody>
          <a:bodyPr>
            <a:normAutofit/>
          </a:bodyPr>
          <a:lstStyle/>
          <a:p>
            <a:r>
              <a:rPr lang="en-GB" sz="2400" b="1" dirty="0">
                <a:latin typeface="+mn-lt"/>
              </a:rPr>
              <a:t>Recall (Sensitivity) </a:t>
            </a:r>
            <a:br>
              <a:rPr lang="en-GB" sz="2400" b="1" dirty="0">
                <a:latin typeface="+mn-lt"/>
              </a:rPr>
            </a:br>
            <a:br>
              <a:rPr lang="en-GB" sz="2400" b="1" dirty="0">
                <a:latin typeface="+mn-lt"/>
              </a:rPr>
            </a:br>
            <a:r>
              <a:rPr lang="en-GB" sz="2000" dirty="0">
                <a:latin typeface="+mn-lt"/>
              </a:rPr>
              <a:t>Recall explains how many of the actual positive cases we were able to predict correctly with our model. </a:t>
            </a:r>
            <a:br>
              <a:rPr lang="en-GB" sz="2000" dirty="0">
                <a:latin typeface="+mn-lt"/>
              </a:rPr>
            </a:br>
            <a:br>
              <a:rPr lang="en-GB" sz="2000" dirty="0">
                <a:latin typeface="+mn-lt"/>
              </a:rPr>
            </a:br>
            <a:endParaRPr lang="en-GB" sz="2000" dirty="0">
              <a:latin typeface="+mn-lt"/>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161CB1B-E138-B698-64E2-693418251173}"/>
                  </a:ext>
                </a:extLst>
              </p:cNvPr>
              <p:cNvSpPr txBox="1"/>
              <p:nvPr/>
            </p:nvSpPr>
            <p:spPr>
              <a:xfrm>
                <a:off x="2976465" y="2403150"/>
                <a:ext cx="5467739" cy="81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𝑆𝑒𝑛𝑠𝑖𝑡𝑖𝑣𝑖𝑡𝑦</m:t>
                      </m:r>
                      <m:r>
                        <a:rPr lang="en-GB" sz="2800" i="1" smtClean="0">
                          <a:latin typeface="Cambria Math" panose="02040503050406030204" pitchFamily="18" charset="0"/>
                        </a:rPr>
                        <m:t>=</m:t>
                      </m:r>
                      <m:f>
                        <m:fPr>
                          <m:ctrlPr>
                            <a:rPr lang="en-GB" sz="2800" i="1" smtClean="0">
                              <a:latin typeface="Cambria Math" panose="02040503050406030204" pitchFamily="18" charset="0"/>
                            </a:rPr>
                          </m:ctrlPr>
                        </m:fPr>
                        <m:num>
                          <m:r>
                            <a:rPr lang="it-IT" sz="2800" b="0" i="1" smtClean="0">
                              <a:latin typeface="Cambria Math" panose="02040503050406030204" pitchFamily="18" charset="0"/>
                            </a:rPr>
                            <m:t>𝑇𝑃</m:t>
                          </m:r>
                        </m:num>
                        <m:den>
                          <m:r>
                            <a:rPr lang="it-IT" sz="2800" b="0" i="1" smtClean="0">
                              <a:latin typeface="Cambria Math" panose="02040503050406030204" pitchFamily="18" charset="0"/>
                            </a:rPr>
                            <m:t>𝑇𝑃</m:t>
                          </m:r>
                          <m:r>
                            <a:rPr lang="en-GB" sz="2800" b="0" i="1" smtClean="0">
                              <a:latin typeface="Cambria Math" panose="02040503050406030204" pitchFamily="18" charset="0"/>
                            </a:rPr>
                            <m:t>+</m:t>
                          </m:r>
                          <m:r>
                            <a:rPr lang="en-GB" sz="2800" b="0" i="1" smtClean="0">
                              <a:latin typeface="Cambria Math" panose="02040503050406030204" pitchFamily="18" charset="0"/>
                            </a:rPr>
                            <m:t>𝐹𝑁</m:t>
                          </m:r>
                        </m:den>
                      </m:f>
                    </m:oMath>
                  </m:oMathPara>
                </a14:m>
                <a:endParaRPr lang="en-GB" sz="2800" dirty="0"/>
              </a:p>
            </p:txBody>
          </p:sp>
        </mc:Choice>
        <mc:Fallback>
          <p:sp>
            <p:nvSpPr>
              <p:cNvPr id="8" name="TextBox 7">
                <a:extLst>
                  <a:ext uri="{FF2B5EF4-FFF2-40B4-BE49-F238E27FC236}">
                    <a16:creationId xmlns:a16="http://schemas.microsoft.com/office/drawing/2014/main" id="{E161CB1B-E138-B698-64E2-693418251173}"/>
                  </a:ext>
                </a:extLst>
              </p:cNvPr>
              <p:cNvSpPr txBox="1">
                <a:spLocks noRot="1" noChangeAspect="1" noMove="1" noResize="1" noEditPoints="1" noAdjustHandles="1" noChangeArrowheads="1" noChangeShapeType="1" noTextEdit="1"/>
              </p:cNvSpPr>
              <p:nvPr/>
            </p:nvSpPr>
            <p:spPr>
              <a:xfrm>
                <a:off x="2976465" y="2403150"/>
                <a:ext cx="5467739" cy="813813"/>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E65BDDB0-C9EA-B7DE-79AF-C34198DE50D2}"/>
              </a:ext>
            </a:extLst>
          </p:cNvPr>
          <p:cNvSpPr txBox="1"/>
          <p:nvPr/>
        </p:nvSpPr>
        <p:spPr>
          <a:xfrm>
            <a:off x="838200" y="4379143"/>
            <a:ext cx="10218576" cy="923330"/>
          </a:xfrm>
          <a:prstGeom prst="rect">
            <a:avLst/>
          </a:prstGeom>
          <a:noFill/>
        </p:spPr>
        <p:txBody>
          <a:bodyPr wrap="square">
            <a:spAutoFit/>
          </a:bodyPr>
          <a:lstStyle/>
          <a:p>
            <a:r>
              <a:rPr lang="en-GB" sz="1800" dirty="0">
                <a:latin typeface="+mn-lt"/>
              </a:rPr>
              <a:t>It is a useful metric in cases where False Negative is of higher concern than False Positive. It is important in medical cases where it doesn’t matter whether we raise a false alarm but the actual positive cases should not go undetected!</a:t>
            </a:r>
            <a:endParaRPr lang="en-GB" dirty="0"/>
          </a:p>
        </p:txBody>
      </p:sp>
    </p:spTree>
    <p:extLst>
      <p:ext uri="{BB962C8B-B14F-4D97-AF65-F5344CB8AC3E}">
        <p14:creationId xmlns:p14="http://schemas.microsoft.com/office/powerpoint/2010/main" val="40619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6F2690-027D-4DE2-81BC-378182A687BE}"/>
              </a:ext>
            </a:extLst>
          </p:cNvPr>
          <p:cNvGrpSpPr/>
          <p:nvPr/>
        </p:nvGrpSpPr>
        <p:grpSpPr>
          <a:xfrm>
            <a:off x="714971" y="569167"/>
            <a:ext cx="8270509" cy="5257902"/>
            <a:chOff x="714971" y="569167"/>
            <a:chExt cx="8270509" cy="5257902"/>
          </a:xfrm>
        </p:grpSpPr>
        <p:sp>
          <p:nvSpPr>
            <p:cNvPr id="6" name="Rectangle: Rounded Corners 5">
              <a:extLst>
                <a:ext uri="{FF2B5EF4-FFF2-40B4-BE49-F238E27FC236}">
                  <a16:creationId xmlns:a16="http://schemas.microsoft.com/office/drawing/2014/main" id="{309D15D6-5F25-4F98-8272-48AA395D902E}"/>
                </a:ext>
              </a:extLst>
            </p:cNvPr>
            <p:cNvSpPr/>
            <p:nvPr/>
          </p:nvSpPr>
          <p:spPr>
            <a:xfrm>
              <a:off x="3293709" y="569167"/>
              <a:ext cx="3097764" cy="886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MACHINE LEARNING</a:t>
              </a:r>
              <a:endParaRPr lang="en-GB" dirty="0">
                <a:solidFill>
                  <a:schemeClr val="tx1"/>
                </a:solidFill>
              </a:endParaRPr>
            </a:p>
          </p:txBody>
        </p:sp>
        <p:sp>
          <p:nvSpPr>
            <p:cNvPr id="7" name="Arrow: Right 6">
              <a:extLst>
                <a:ext uri="{FF2B5EF4-FFF2-40B4-BE49-F238E27FC236}">
                  <a16:creationId xmlns:a16="http://schemas.microsoft.com/office/drawing/2014/main" id="{7732510B-49C3-4215-9D08-C100398A6063}"/>
                </a:ext>
              </a:extLst>
            </p:cNvPr>
            <p:cNvSpPr/>
            <p:nvPr/>
          </p:nvSpPr>
          <p:spPr>
            <a:xfrm rot="7475768">
              <a:off x="3042789" y="1789963"/>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6133CA1-2EA4-4B64-B11C-18EF9191DF63}"/>
                </a:ext>
              </a:extLst>
            </p:cNvPr>
            <p:cNvSpPr/>
            <p:nvPr/>
          </p:nvSpPr>
          <p:spPr>
            <a:xfrm>
              <a:off x="923733" y="2358020"/>
              <a:ext cx="3097764" cy="1644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a:p>
              <a:pPr algn="ctr"/>
              <a:r>
                <a:rPr lang="it-IT" dirty="0">
                  <a:solidFill>
                    <a:schemeClr val="tx1"/>
                  </a:solidFill>
                </a:rPr>
                <a:t>SUPERVISED LEARNING</a:t>
              </a:r>
            </a:p>
            <a:p>
              <a:pPr algn="ctr"/>
              <a:endParaRPr lang="it-IT" dirty="0">
                <a:solidFill>
                  <a:schemeClr val="tx1"/>
                </a:solidFill>
              </a:endParaRPr>
            </a:p>
            <a:p>
              <a:pPr algn="ctr"/>
              <a:r>
                <a:rPr lang="it-IT" sz="1400" dirty="0" err="1">
                  <a:solidFill>
                    <a:schemeClr val="tx1"/>
                  </a:solidFill>
                </a:rPr>
                <a:t>Develop</a:t>
              </a:r>
              <a:r>
                <a:rPr lang="it-IT" sz="1400" dirty="0">
                  <a:solidFill>
                    <a:schemeClr val="tx1"/>
                  </a:solidFill>
                </a:rPr>
                <a:t> </a:t>
              </a:r>
              <a:r>
                <a:rPr lang="it-IT" sz="1400" dirty="0" err="1">
                  <a:solidFill>
                    <a:schemeClr val="tx1"/>
                  </a:solidFill>
                </a:rPr>
                <a:t>predicting</a:t>
              </a:r>
              <a:r>
                <a:rPr lang="it-IT" sz="1400" dirty="0">
                  <a:solidFill>
                    <a:schemeClr val="tx1"/>
                  </a:solidFill>
                </a:rPr>
                <a:t> model </a:t>
              </a:r>
              <a:r>
                <a:rPr lang="it-IT" sz="1400" dirty="0" err="1">
                  <a:solidFill>
                    <a:schemeClr val="tx1"/>
                  </a:solidFill>
                </a:rPr>
                <a:t>based</a:t>
              </a:r>
              <a:r>
                <a:rPr lang="it-IT" sz="1400" dirty="0">
                  <a:solidFill>
                    <a:schemeClr val="tx1"/>
                  </a:solidFill>
                </a:rPr>
                <a:t> on </a:t>
              </a:r>
              <a:r>
                <a:rPr lang="it-IT" sz="1400" dirty="0" err="1">
                  <a:solidFill>
                    <a:schemeClr val="tx1"/>
                  </a:solidFill>
                </a:rPr>
                <a:t>both</a:t>
              </a:r>
              <a:r>
                <a:rPr lang="it-IT" sz="1400" dirty="0">
                  <a:solidFill>
                    <a:schemeClr val="tx1"/>
                  </a:solidFill>
                </a:rPr>
                <a:t> input and output data</a:t>
              </a:r>
            </a:p>
            <a:p>
              <a:pPr algn="ctr"/>
              <a:endParaRPr lang="en-GB" dirty="0">
                <a:solidFill>
                  <a:schemeClr val="tx1"/>
                </a:solidFill>
              </a:endParaRPr>
            </a:p>
          </p:txBody>
        </p:sp>
        <p:sp>
          <p:nvSpPr>
            <p:cNvPr id="10" name="Rectangle: Rounded Corners 9">
              <a:extLst>
                <a:ext uri="{FF2B5EF4-FFF2-40B4-BE49-F238E27FC236}">
                  <a16:creationId xmlns:a16="http://schemas.microsoft.com/office/drawing/2014/main" id="{4944C3C5-86A9-438C-95F1-74445A058027}"/>
                </a:ext>
              </a:extLst>
            </p:cNvPr>
            <p:cNvSpPr/>
            <p:nvPr/>
          </p:nvSpPr>
          <p:spPr>
            <a:xfrm>
              <a:off x="5887716" y="2358020"/>
              <a:ext cx="3097764" cy="16588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UNSUPERVISED LEARNING</a:t>
              </a:r>
            </a:p>
            <a:p>
              <a:pPr algn="ctr"/>
              <a:endParaRPr lang="it-IT" dirty="0">
                <a:solidFill>
                  <a:schemeClr val="tx1"/>
                </a:solidFill>
              </a:endParaRPr>
            </a:p>
            <a:p>
              <a:pPr algn="ctr"/>
              <a:r>
                <a:rPr lang="it-IT" sz="1400" dirty="0">
                  <a:solidFill>
                    <a:schemeClr val="tx1"/>
                  </a:solidFill>
                </a:rPr>
                <a:t>Group and </a:t>
              </a:r>
              <a:r>
                <a:rPr lang="it-IT" sz="1400" dirty="0" err="1">
                  <a:solidFill>
                    <a:schemeClr val="tx1"/>
                  </a:solidFill>
                </a:rPr>
                <a:t>interpret</a:t>
              </a:r>
              <a:r>
                <a:rPr lang="it-IT" sz="1400" dirty="0">
                  <a:solidFill>
                    <a:schemeClr val="tx1"/>
                  </a:solidFill>
                </a:rPr>
                <a:t> data </a:t>
              </a:r>
              <a:r>
                <a:rPr lang="it-IT" sz="1400" dirty="0" err="1">
                  <a:solidFill>
                    <a:schemeClr val="tx1"/>
                  </a:solidFill>
                </a:rPr>
                <a:t>based</a:t>
              </a:r>
              <a:r>
                <a:rPr lang="it-IT" sz="1400" dirty="0">
                  <a:solidFill>
                    <a:schemeClr val="tx1"/>
                  </a:solidFill>
                </a:rPr>
                <a:t> </a:t>
              </a:r>
              <a:r>
                <a:rPr lang="it-IT" sz="1400" dirty="0" err="1">
                  <a:solidFill>
                    <a:schemeClr val="tx1"/>
                  </a:solidFill>
                </a:rPr>
                <a:t>only</a:t>
              </a:r>
              <a:r>
                <a:rPr lang="it-IT" sz="1400" dirty="0">
                  <a:solidFill>
                    <a:schemeClr val="tx1"/>
                  </a:solidFill>
                </a:rPr>
                <a:t> on input data</a:t>
              </a:r>
              <a:endParaRPr lang="en-GB" sz="1400" dirty="0">
                <a:solidFill>
                  <a:schemeClr val="tx1"/>
                </a:solidFill>
              </a:endParaRPr>
            </a:p>
          </p:txBody>
        </p:sp>
        <p:sp>
          <p:nvSpPr>
            <p:cNvPr id="11" name="Arrow: Right 10">
              <a:extLst>
                <a:ext uri="{FF2B5EF4-FFF2-40B4-BE49-F238E27FC236}">
                  <a16:creationId xmlns:a16="http://schemas.microsoft.com/office/drawing/2014/main" id="{11E0467E-F7C9-4FD1-BFC7-BA28BF2F1ECF}"/>
                </a:ext>
              </a:extLst>
            </p:cNvPr>
            <p:cNvSpPr/>
            <p:nvPr/>
          </p:nvSpPr>
          <p:spPr>
            <a:xfrm rot="3183887">
              <a:off x="5876813" y="1796981"/>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F0D71247-857D-4CE5-83E7-6C01F4C23B70}"/>
                </a:ext>
              </a:extLst>
            </p:cNvPr>
            <p:cNvSpPr/>
            <p:nvPr/>
          </p:nvSpPr>
          <p:spPr>
            <a:xfrm rot="7475768">
              <a:off x="1269973" y="4337221"/>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221AAD4D-DB87-438E-BF60-DC03F691834B}"/>
                </a:ext>
              </a:extLst>
            </p:cNvPr>
            <p:cNvSpPr/>
            <p:nvPr/>
          </p:nvSpPr>
          <p:spPr>
            <a:xfrm rot="3183887">
              <a:off x="3030174" y="4337220"/>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85D933DB-1A63-4C7E-A5E9-2CADB04DAA78}"/>
                </a:ext>
              </a:extLst>
            </p:cNvPr>
            <p:cNvSpPr/>
            <p:nvPr/>
          </p:nvSpPr>
          <p:spPr>
            <a:xfrm rot="5400000">
              <a:off x="7163674" y="4348904"/>
              <a:ext cx="805567"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C0B8E96-1A4A-4C28-8D6E-276B0F4FAE2D}"/>
                </a:ext>
              </a:extLst>
            </p:cNvPr>
            <p:cNvSpPr/>
            <p:nvPr/>
          </p:nvSpPr>
          <p:spPr>
            <a:xfrm>
              <a:off x="714971" y="4940660"/>
              <a:ext cx="1772817" cy="886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REGRESSION</a:t>
              </a:r>
              <a:endParaRPr lang="en-GB" dirty="0">
                <a:solidFill>
                  <a:schemeClr val="tx1"/>
                </a:solidFill>
              </a:endParaRPr>
            </a:p>
          </p:txBody>
        </p:sp>
        <p:sp>
          <p:nvSpPr>
            <p:cNvPr id="18" name="Rectangle: Rounded Corners 17">
              <a:extLst>
                <a:ext uri="{FF2B5EF4-FFF2-40B4-BE49-F238E27FC236}">
                  <a16:creationId xmlns:a16="http://schemas.microsoft.com/office/drawing/2014/main" id="{40D3D3DA-9E6D-4FE9-A035-0C009FA7E2F2}"/>
                </a:ext>
              </a:extLst>
            </p:cNvPr>
            <p:cNvSpPr/>
            <p:nvPr/>
          </p:nvSpPr>
          <p:spPr>
            <a:xfrm>
              <a:off x="3293709" y="4940660"/>
              <a:ext cx="1996751" cy="886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CLASSIFICATION</a:t>
              </a:r>
              <a:endParaRPr lang="en-GB" dirty="0">
                <a:solidFill>
                  <a:schemeClr val="tx1"/>
                </a:solidFill>
              </a:endParaRPr>
            </a:p>
          </p:txBody>
        </p:sp>
        <p:sp>
          <p:nvSpPr>
            <p:cNvPr id="19" name="Rectangle: Rounded Corners 18">
              <a:extLst>
                <a:ext uri="{FF2B5EF4-FFF2-40B4-BE49-F238E27FC236}">
                  <a16:creationId xmlns:a16="http://schemas.microsoft.com/office/drawing/2014/main" id="{7A469791-CDEA-41D5-BDF3-A4C546AE506F}"/>
                </a:ext>
              </a:extLst>
            </p:cNvPr>
            <p:cNvSpPr/>
            <p:nvPr/>
          </p:nvSpPr>
          <p:spPr>
            <a:xfrm>
              <a:off x="6708810" y="4940660"/>
              <a:ext cx="1772817" cy="886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CLUSTERING</a:t>
              </a:r>
              <a:endParaRPr lang="en-GB" dirty="0">
                <a:solidFill>
                  <a:schemeClr val="tx1"/>
                </a:solidFill>
              </a:endParaRPr>
            </a:p>
          </p:txBody>
        </p:sp>
      </p:grpSp>
    </p:spTree>
    <p:extLst>
      <p:ext uri="{BB962C8B-B14F-4D97-AF65-F5344CB8AC3E}">
        <p14:creationId xmlns:p14="http://schemas.microsoft.com/office/powerpoint/2010/main" val="355189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6"/>
            <a:ext cx="10515600" cy="474630"/>
          </a:xfrm>
        </p:spPr>
        <p:txBody>
          <a:bodyPr>
            <a:normAutofit/>
          </a:bodyPr>
          <a:lstStyle/>
          <a:p>
            <a:r>
              <a:rPr lang="en-GB" sz="2400" b="1" dirty="0">
                <a:latin typeface="+mn-lt"/>
              </a:rPr>
              <a:t>AUC-ROC (Area Under Curve – Receiver Operating Characteristics)</a:t>
            </a:r>
            <a:endParaRPr lang="en-GB" sz="2000" dirty="0">
              <a:latin typeface="+mn-l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1271EB-EC09-D599-B642-4CF3002D6636}"/>
                  </a:ext>
                </a:extLst>
              </p:cNvPr>
              <p:cNvSpPr txBox="1"/>
              <p:nvPr/>
            </p:nvSpPr>
            <p:spPr>
              <a:xfrm>
                <a:off x="9370251" y="5568534"/>
                <a:ext cx="1669111"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𝐹𝑃𝑅</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en-GB" b="0" i="1" smtClean="0">
                              <a:latin typeface="Cambria Math" panose="02040503050406030204" pitchFamily="18" charset="0"/>
                            </a:rPr>
                            <m:t>𝐹𝑃</m:t>
                          </m:r>
                        </m:num>
                        <m:den>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𝑇𝑁</m:t>
                          </m:r>
                        </m:den>
                      </m:f>
                    </m:oMath>
                  </m:oMathPara>
                </a14:m>
                <a:endParaRPr lang="en-GB" dirty="0"/>
              </a:p>
            </p:txBody>
          </p:sp>
        </mc:Choice>
        <mc:Fallback xmlns="">
          <p:sp>
            <p:nvSpPr>
              <p:cNvPr id="2" name="TextBox 1">
                <a:extLst>
                  <a:ext uri="{FF2B5EF4-FFF2-40B4-BE49-F238E27FC236}">
                    <a16:creationId xmlns:a16="http://schemas.microsoft.com/office/drawing/2014/main" id="{6C1271EB-EC09-D599-B642-4CF3002D6636}"/>
                  </a:ext>
                </a:extLst>
              </p:cNvPr>
              <p:cNvSpPr txBox="1">
                <a:spLocks noRot="1" noChangeAspect="1" noMove="1" noResize="1" noEditPoints="1" noAdjustHandles="1" noChangeArrowheads="1" noChangeShapeType="1" noTextEdit="1"/>
              </p:cNvSpPr>
              <p:nvPr/>
            </p:nvSpPr>
            <p:spPr>
              <a:xfrm>
                <a:off x="9370251" y="5568534"/>
                <a:ext cx="1669111" cy="52315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AB2D80-7629-278D-434D-142CBAC46217}"/>
                  </a:ext>
                </a:extLst>
              </p:cNvPr>
              <p:cNvSpPr txBox="1"/>
              <p:nvPr/>
            </p:nvSpPr>
            <p:spPr>
              <a:xfrm>
                <a:off x="1024847" y="1427283"/>
                <a:ext cx="1665905"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pt-BR" i="1" smtClean="0">
                          <a:latin typeface="Cambria Math" panose="02040503050406030204" pitchFamily="18" charset="0"/>
                        </a:rPr>
                        <m:t>=</m:t>
                      </m:r>
                      <m:f>
                        <m:fPr>
                          <m:ctrlPr>
                            <a:rPr lang="pt-BR"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p:txBody>
          </p:sp>
        </mc:Choice>
        <mc:Fallback xmlns="">
          <p:sp>
            <p:nvSpPr>
              <p:cNvPr id="5" name="TextBox 4">
                <a:extLst>
                  <a:ext uri="{FF2B5EF4-FFF2-40B4-BE49-F238E27FC236}">
                    <a16:creationId xmlns:a16="http://schemas.microsoft.com/office/drawing/2014/main" id="{01AB2D80-7629-278D-434D-142CBAC46217}"/>
                  </a:ext>
                </a:extLst>
              </p:cNvPr>
              <p:cNvSpPr txBox="1">
                <a:spLocks noRot="1" noChangeAspect="1" noMove="1" noResize="1" noEditPoints="1" noAdjustHandles="1" noChangeArrowheads="1" noChangeShapeType="1" noTextEdit="1"/>
              </p:cNvSpPr>
              <p:nvPr/>
            </p:nvSpPr>
            <p:spPr>
              <a:xfrm>
                <a:off x="1024847" y="1427283"/>
                <a:ext cx="1665905" cy="523157"/>
              </a:xfrm>
              <a:prstGeom prst="rect">
                <a:avLst/>
              </a:prstGeom>
              <a:blipFill>
                <a:blip r:embed="rId3"/>
                <a:stretch>
                  <a:fillRect/>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4A355A50-8724-8F6F-E4B3-F09B0BF03989}"/>
              </a:ext>
            </a:extLst>
          </p:cNvPr>
          <p:cNvPicPr>
            <a:picLocks noChangeAspect="1"/>
          </p:cNvPicPr>
          <p:nvPr/>
        </p:nvPicPr>
        <p:blipFill>
          <a:blip r:embed="rId4"/>
          <a:stretch>
            <a:fillRect/>
          </a:stretch>
        </p:blipFill>
        <p:spPr>
          <a:xfrm>
            <a:off x="2690752" y="1250002"/>
            <a:ext cx="6579637" cy="5016159"/>
          </a:xfrm>
          <a:prstGeom prst="rect">
            <a:avLst/>
          </a:prstGeom>
        </p:spPr>
      </p:pic>
    </p:spTree>
    <p:extLst>
      <p:ext uri="{BB962C8B-B14F-4D97-AF65-F5344CB8AC3E}">
        <p14:creationId xmlns:p14="http://schemas.microsoft.com/office/powerpoint/2010/main" val="3609853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C679D1-14B7-223D-10A5-F77131E88DFF}"/>
              </a:ext>
            </a:extLst>
          </p:cNvPr>
          <p:cNvSpPr>
            <a:spLocks noGrp="1"/>
          </p:cNvSpPr>
          <p:nvPr>
            <p:ph type="title"/>
          </p:nvPr>
        </p:nvSpPr>
        <p:spPr>
          <a:xfrm>
            <a:off x="838200" y="365126"/>
            <a:ext cx="10515600" cy="474630"/>
          </a:xfrm>
        </p:spPr>
        <p:txBody>
          <a:bodyPr>
            <a:normAutofit/>
          </a:bodyPr>
          <a:lstStyle/>
          <a:p>
            <a:r>
              <a:rPr lang="en-GB" sz="2400" b="1" dirty="0">
                <a:latin typeface="+mn-lt"/>
              </a:rPr>
              <a:t>AUC-ROC (Area Under Curve – Receiver Operating Characteristics)</a:t>
            </a:r>
            <a:endParaRPr lang="en-GB" sz="2000" dirty="0">
              <a:latin typeface="+mn-lt"/>
            </a:endParaRPr>
          </a:p>
        </p:txBody>
      </p:sp>
      <p:sp>
        <p:nvSpPr>
          <p:cNvPr id="9" name="TextBox 8">
            <a:extLst>
              <a:ext uri="{FF2B5EF4-FFF2-40B4-BE49-F238E27FC236}">
                <a16:creationId xmlns:a16="http://schemas.microsoft.com/office/drawing/2014/main" id="{5506391F-CA85-CE27-6780-414F614B667C}"/>
              </a:ext>
            </a:extLst>
          </p:cNvPr>
          <p:cNvSpPr txBox="1"/>
          <p:nvPr/>
        </p:nvSpPr>
        <p:spPr>
          <a:xfrm>
            <a:off x="838199" y="1054560"/>
            <a:ext cx="9668069" cy="646331"/>
          </a:xfrm>
          <a:prstGeom prst="rect">
            <a:avLst/>
          </a:prstGeom>
          <a:noFill/>
        </p:spPr>
        <p:txBody>
          <a:bodyPr wrap="square">
            <a:spAutoFit/>
          </a:bodyPr>
          <a:lstStyle/>
          <a:p>
            <a:r>
              <a:rPr lang="en-GB" dirty="0"/>
              <a:t>ROC curve can be used to select a threshold for a classifier that maximizes the true positives while minimizing the false positives.</a:t>
            </a:r>
          </a:p>
        </p:txBody>
      </p:sp>
      <p:pic>
        <p:nvPicPr>
          <p:cNvPr id="11" name="Picture 10">
            <a:extLst>
              <a:ext uri="{FF2B5EF4-FFF2-40B4-BE49-F238E27FC236}">
                <a16:creationId xmlns:a16="http://schemas.microsoft.com/office/drawing/2014/main" id="{2F157A53-1D50-02E5-989E-E3A1F8EE5707}"/>
              </a:ext>
            </a:extLst>
          </p:cNvPr>
          <p:cNvPicPr>
            <a:picLocks noChangeAspect="1"/>
          </p:cNvPicPr>
          <p:nvPr/>
        </p:nvPicPr>
        <p:blipFill>
          <a:blip r:embed="rId2"/>
          <a:stretch>
            <a:fillRect/>
          </a:stretch>
        </p:blipFill>
        <p:spPr>
          <a:xfrm>
            <a:off x="3032448" y="1973058"/>
            <a:ext cx="5460593" cy="4519816"/>
          </a:xfrm>
          <a:prstGeom prst="rect">
            <a:avLst/>
          </a:prstGeom>
        </p:spPr>
      </p:pic>
    </p:spTree>
    <p:extLst>
      <p:ext uri="{BB962C8B-B14F-4D97-AF65-F5344CB8AC3E}">
        <p14:creationId xmlns:p14="http://schemas.microsoft.com/office/powerpoint/2010/main" val="231580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6F2690-027D-4DE2-81BC-378182A687BE}"/>
              </a:ext>
            </a:extLst>
          </p:cNvPr>
          <p:cNvGrpSpPr/>
          <p:nvPr/>
        </p:nvGrpSpPr>
        <p:grpSpPr>
          <a:xfrm>
            <a:off x="714971" y="569167"/>
            <a:ext cx="8270509" cy="5257902"/>
            <a:chOff x="714971" y="569167"/>
            <a:chExt cx="8270509" cy="5257902"/>
          </a:xfrm>
        </p:grpSpPr>
        <p:sp>
          <p:nvSpPr>
            <p:cNvPr id="6" name="Rectangle: Rounded Corners 5">
              <a:extLst>
                <a:ext uri="{FF2B5EF4-FFF2-40B4-BE49-F238E27FC236}">
                  <a16:creationId xmlns:a16="http://schemas.microsoft.com/office/drawing/2014/main" id="{309D15D6-5F25-4F98-8272-48AA395D902E}"/>
                </a:ext>
              </a:extLst>
            </p:cNvPr>
            <p:cNvSpPr/>
            <p:nvPr/>
          </p:nvSpPr>
          <p:spPr>
            <a:xfrm>
              <a:off x="3293709" y="569167"/>
              <a:ext cx="3097764" cy="886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MACHINE LEARNING</a:t>
              </a:r>
              <a:endParaRPr lang="en-GB" dirty="0">
                <a:solidFill>
                  <a:schemeClr val="tx1"/>
                </a:solidFill>
              </a:endParaRPr>
            </a:p>
          </p:txBody>
        </p:sp>
        <p:sp>
          <p:nvSpPr>
            <p:cNvPr id="7" name="Arrow: Right 6">
              <a:extLst>
                <a:ext uri="{FF2B5EF4-FFF2-40B4-BE49-F238E27FC236}">
                  <a16:creationId xmlns:a16="http://schemas.microsoft.com/office/drawing/2014/main" id="{7732510B-49C3-4215-9D08-C100398A6063}"/>
                </a:ext>
              </a:extLst>
            </p:cNvPr>
            <p:cNvSpPr/>
            <p:nvPr/>
          </p:nvSpPr>
          <p:spPr>
            <a:xfrm rot="7475768">
              <a:off x="3042789" y="1789963"/>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6133CA1-2EA4-4B64-B11C-18EF9191DF63}"/>
                </a:ext>
              </a:extLst>
            </p:cNvPr>
            <p:cNvSpPr/>
            <p:nvPr/>
          </p:nvSpPr>
          <p:spPr>
            <a:xfrm>
              <a:off x="923733" y="2358020"/>
              <a:ext cx="3097764" cy="1644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a:p>
              <a:pPr algn="ctr"/>
              <a:r>
                <a:rPr lang="it-IT" dirty="0">
                  <a:solidFill>
                    <a:schemeClr val="tx1"/>
                  </a:solidFill>
                </a:rPr>
                <a:t>SUPERVISED LEARNING</a:t>
              </a:r>
            </a:p>
            <a:p>
              <a:pPr algn="ctr"/>
              <a:endParaRPr lang="it-IT" dirty="0">
                <a:solidFill>
                  <a:schemeClr val="tx1"/>
                </a:solidFill>
              </a:endParaRPr>
            </a:p>
            <a:p>
              <a:pPr algn="ctr"/>
              <a:r>
                <a:rPr lang="it-IT" sz="1400" dirty="0" err="1">
                  <a:solidFill>
                    <a:schemeClr val="tx1"/>
                  </a:solidFill>
                </a:rPr>
                <a:t>Develop</a:t>
              </a:r>
              <a:r>
                <a:rPr lang="it-IT" sz="1400" dirty="0">
                  <a:solidFill>
                    <a:schemeClr val="tx1"/>
                  </a:solidFill>
                </a:rPr>
                <a:t> </a:t>
              </a:r>
              <a:r>
                <a:rPr lang="it-IT" sz="1400" dirty="0" err="1">
                  <a:solidFill>
                    <a:schemeClr val="tx1"/>
                  </a:solidFill>
                </a:rPr>
                <a:t>predicting</a:t>
              </a:r>
              <a:r>
                <a:rPr lang="it-IT" sz="1400" dirty="0">
                  <a:solidFill>
                    <a:schemeClr val="tx1"/>
                  </a:solidFill>
                </a:rPr>
                <a:t> model </a:t>
              </a:r>
              <a:r>
                <a:rPr lang="it-IT" sz="1400" dirty="0" err="1">
                  <a:solidFill>
                    <a:schemeClr val="tx1"/>
                  </a:solidFill>
                </a:rPr>
                <a:t>based</a:t>
              </a:r>
              <a:r>
                <a:rPr lang="it-IT" sz="1400" dirty="0">
                  <a:solidFill>
                    <a:schemeClr val="tx1"/>
                  </a:solidFill>
                </a:rPr>
                <a:t> on </a:t>
              </a:r>
              <a:r>
                <a:rPr lang="it-IT" sz="1400" dirty="0" err="1">
                  <a:solidFill>
                    <a:schemeClr val="tx1"/>
                  </a:solidFill>
                </a:rPr>
                <a:t>both</a:t>
              </a:r>
              <a:r>
                <a:rPr lang="it-IT" sz="1400" dirty="0">
                  <a:solidFill>
                    <a:schemeClr val="tx1"/>
                  </a:solidFill>
                </a:rPr>
                <a:t> input and output data</a:t>
              </a:r>
            </a:p>
            <a:p>
              <a:pPr algn="ctr"/>
              <a:endParaRPr lang="en-GB" dirty="0">
                <a:solidFill>
                  <a:schemeClr val="tx1"/>
                </a:solidFill>
              </a:endParaRPr>
            </a:p>
          </p:txBody>
        </p:sp>
        <p:sp>
          <p:nvSpPr>
            <p:cNvPr id="10" name="Rectangle: Rounded Corners 9">
              <a:extLst>
                <a:ext uri="{FF2B5EF4-FFF2-40B4-BE49-F238E27FC236}">
                  <a16:creationId xmlns:a16="http://schemas.microsoft.com/office/drawing/2014/main" id="{4944C3C5-86A9-438C-95F1-74445A058027}"/>
                </a:ext>
              </a:extLst>
            </p:cNvPr>
            <p:cNvSpPr/>
            <p:nvPr/>
          </p:nvSpPr>
          <p:spPr>
            <a:xfrm>
              <a:off x="5887716" y="2358020"/>
              <a:ext cx="3097764" cy="16588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UNSUPERVISED LEARNING</a:t>
              </a:r>
            </a:p>
            <a:p>
              <a:pPr algn="ctr"/>
              <a:endParaRPr lang="it-IT" dirty="0">
                <a:solidFill>
                  <a:schemeClr val="tx1"/>
                </a:solidFill>
              </a:endParaRPr>
            </a:p>
            <a:p>
              <a:pPr algn="ctr"/>
              <a:r>
                <a:rPr lang="it-IT" sz="1400" dirty="0">
                  <a:solidFill>
                    <a:schemeClr val="tx1"/>
                  </a:solidFill>
                </a:rPr>
                <a:t>Group and </a:t>
              </a:r>
              <a:r>
                <a:rPr lang="it-IT" sz="1400" dirty="0" err="1">
                  <a:solidFill>
                    <a:schemeClr val="tx1"/>
                  </a:solidFill>
                </a:rPr>
                <a:t>interpret</a:t>
              </a:r>
              <a:r>
                <a:rPr lang="it-IT" sz="1400" dirty="0">
                  <a:solidFill>
                    <a:schemeClr val="tx1"/>
                  </a:solidFill>
                </a:rPr>
                <a:t> data </a:t>
              </a:r>
              <a:r>
                <a:rPr lang="it-IT" sz="1400" dirty="0" err="1">
                  <a:solidFill>
                    <a:schemeClr val="tx1"/>
                  </a:solidFill>
                </a:rPr>
                <a:t>based</a:t>
              </a:r>
              <a:r>
                <a:rPr lang="it-IT" sz="1400" dirty="0">
                  <a:solidFill>
                    <a:schemeClr val="tx1"/>
                  </a:solidFill>
                </a:rPr>
                <a:t> </a:t>
              </a:r>
              <a:r>
                <a:rPr lang="it-IT" sz="1400" dirty="0" err="1">
                  <a:solidFill>
                    <a:schemeClr val="tx1"/>
                  </a:solidFill>
                </a:rPr>
                <a:t>only</a:t>
              </a:r>
              <a:r>
                <a:rPr lang="it-IT" sz="1400" dirty="0">
                  <a:solidFill>
                    <a:schemeClr val="tx1"/>
                  </a:solidFill>
                </a:rPr>
                <a:t> on input data</a:t>
              </a:r>
              <a:endParaRPr lang="en-GB" sz="1400" dirty="0">
                <a:solidFill>
                  <a:schemeClr val="tx1"/>
                </a:solidFill>
              </a:endParaRPr>
            </a:p>
          </p:txBody>
        </p:sp>
        <p:sp>
          <p:nvSpPr>
            <p:cNvPr id="11" name="Arrow: Right 10">
              <a:extLst>
                <a:ext uri="{FF2B5EF4-FFF2-40B4-BE49-F238E27FC236}">
                  <a16:creationId xmlns:a16="http://schemas.microsoft.com/office/drawing/2014/main" id="{11E0467E-F7C9-4FD1-BFC7-BA28BF2F1ECF}"/>
                </a:ext>
              </a:extLst>
            </p:cNvPr>
            <p:cNvSpPr/>
            <p:nvPr/>
          </p:nvSpPr>
          <p:spPr>
            <a:xfrm rot="3183887">
              <a:off x="5876813" y="1796981"/>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F0D71247-857D-4CE5-83E7-6C01F4C23B70}"/>
                </a:ext>
              </a:extLst>
            </p:cNvPr>
            <p:cNvSpPr/>
            <p:nvPr/>
          </p:nvSpPr>
          <p:spPr>
            <a:xfrm rot="7475768">
              <a:off x="1269973" y="4337221"/>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221AAD4D-DB87-438E-BF60-DC03F691834B}"/>
                </a:ext>
              </a:extLst>
            </p:cNvPr>
            <p:cNvSpPr/>
            <p:nvPr/>
          </p:nvSpPr>
          <p:spPr>
            <a:xfrm rot="3183887">
              <a:off x="3030174" y="4337220"/>
              <a:ext cx="948802"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85D933DB-1A63-4C7E-A5E9-2CADB04DAA78}"/>
                </a:ext>
              </a:extLst>
            </p:cNvPr>
            <p:cNvSpPr/>
            <p:nvPr/>
          </p:nvSpPr>
          <p:spPr>
            <a:xfrm rot="5400000">
              <a:off x="7163674" y="4348904"/>
              <a:ext cx="805567" cy="25972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C0B8E96-1A4A-4C28-8D6E-276B0F4FAE2D}"/>
                </a:ext>
              </a:extLst>
            </p:cNvPr>
            <p:cNvSpPr/>
            <p:nvPr/>
          </p:nvSpPr>
          <p:spPr>
            <a:xfrm>
              <a:off x="714971" y="4940660"/>
              <a:ext cx="1772817" cy="886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REGRESSION</a:t>
              </a:r>
              <a:endParaRPr lang="en-GB" dirty="0">
                <a:solidFill>
                  <a:schemeClr val="tx1"/>
                </a:solidFill>
              </a:endParaRPr>
            </a:p>
          </p:txBody>
        </p:sp>
        <p:sp>
          <p:nvSpPr>
            <p:cNvPr id="18" name="Rectangle: Rounded Corners 17">
              <a:extLst>
                <a:ext uri="{FF2B5EF4-FFF2-40B4-BE49-F238E27FC236}">
                  <a16:creationId xmlns:a16="http://schemas.microsoft.com/office/drawing/2014/main" id="{40D3D3DA-9E6D-4FE9-A035-0C009FA7E2F2}"/>
                </a:ext>
              </a:extLst>
            </p:cNvPr>
            <p:cNvSpPr/>
            <p:nvPr/>
          </p:nvSpPr>
          <p:spPr>
            <a:xfrm>
              <a:off x="3293709" y="4940660"/>
              <a:ext cx="1996751" cy="88640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CLASSIFICATION</a:t>
              </a:r>
              <a:endParaRPr lang="en-GB" dirty="0">
                <a:solidFill>
                  <a:schemeClr val="tx1"/>
                </a:solidFill>
              </a:endParaRPr>
            </a:p>
          </p:txBody>
        </p:sp>
        <p:sp>
          <p:nvSpPr>
            <p:cNvPr id="19" name="Rectangle: Rounded Corners 18">
              <a:extLst>
                <a:ext uri="{FF2B5EF4-FFF2-40B4-BE49-F238E27FC236}">
                  <a16:creationId xmlns:a16="http://schemas.microsoft.com/office/drawing/2014/main" id="{7A469791-CDEA-41D5-BDF3-A4C546AE506F}"/>
                </a:ext>
              </a:extLst>
            </p:cNvPr>
            <p:cNvSpPr/>
            <p:nvPr/>
          </p:nvSpPr>
          <p:spPr>
            <a:xfrm>
              <a:off x="6708810" y="4940660"/>
              <a:ext cx="1772817" cy="8864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CLUSTERING</a:t>
              </a:r>
              <a:endParaRPr lang="en-GB" dirty="0">
                <a:solidFill>
                  <a:schemeClr val="tx1"/>
                </a:solidFill>
              </a:endParaRPr>
            </a:p>
          </p:txBody>
        </p:sp>
      </p:grpSp>
    </p:spTree>
    <p:extLst>
      <p:ext uri="{BB962C8B-B14F-4D97-AF65-F5344CB8AC3E}">
        <p14:creationId xmlns:p14="http://schemas.microsoft.com/office/powerpoint/2010/main" val="312895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76C15B-558B-E056-1DA1-D320271012CB}"/>
              </a:ext>
            </a:extLst>
          </p:cNvPr>
          <p:cNvSpPr>
            <a:spLocks noGrp="1"/>
          </p:cNvSpPr>
          <p:nvPr>
            <p:ph type="title"/>
          </p:nvPr>
        </p:nvSpPr>
        <p:spPr>
          <a:xfrm>
            <a:off x="838200" y="365125"/>
            <a:ext cx="10515600" cy="521283"/>
          </a:xfrm>
        </p:spPr>
        <p:txBody>
          <a:bodyPr>
            <a:normAutofit/>
          </a:bodyPr>
          <a:lstStyle/>
          <a:p>
            <a:r>
              <a:rPr lang="en-GB" sz="2400" b="1" dirty="0">
                <a:latin typeface="+mn-lt"/>
              </a:rPr>
              <a:t>Classification tree</a:t>
            </a:r>
          </a:p>
        </p:txBody>
      </p:sp>
      <p:pic>
        <p:nvPicPr>
          <p:cNvPr id="3" name="Picture 2">
            <a:extLst>
              <a:ext uri="{FF2B5EF4-FFF2-40B4-BE49-F238E27FC236}">
                <a16:creationId xmlns:a16="http://schemas.microsoft.com/office/drawing/2014/main" id="{77EA222D-D10D-355D-88EB-95CF32420B8A}"/>
              </a:ext>
            </a:extLst>
          </p:cNvPr>
          <p:cNvPicPr>
            <a:picLocks noChangeAspect="1"/>
          </p:cNvPicPr>
          <p:nvPr/>
        </p:nvPicPr>
        <p:blipFill>
          <a:blip r:embed="rId2"/>
          <a:stretch>
            <a:fillRect/>
          </a:stretch>
        </p:blipFill>
        <p:spPr>
          <a:xfrm>
            <a:off x="1310796" y="2039321"/>
            <a:ext cx="4306232" cy="1063360"/>
          </a:xfrm>
          <a:prstGeom prst="rect">
            <a:avLst/>
          </a:prstGeom>
        </p:spPr>
      </p:pic>
      <p:graphicFrame>
        <p:nvGraphicFramePr>
          <p:cNvPr id="5" name="Table 4">
            <a:extLst>
              <a:ext uri="{FF2B5EF4-FFF2-40B4-BE49-F238E27FC236}">
                <a16:creationId xmlns:a16="http://schemas.microsoft.com/office/drawing/2014/main" id="{10536330-08D1-91C0-B460-F10BED2FD09F}"/>
              </a:ext>
            </a:extLst>
          </p:cNvPr>
          <p:cNvGraphicFramePr>
            <a:graphicFrameLocks noGrp="1"/>
          </p:cNvGraphicFramePr>
          <p:nvPr>
            <p:extLst>
              <p:ext uri="{D42A27DB-BD31-4B8C-83A1-F6EECF244321}">
                <p14:modId xmlns:p14="http://schemas.microsoft.com/office/powerpoint/2010/main" val="1492750523"/>
              </p:ext>
            </p:extLst>
          </p:nvPr>
        </p:nvGraphicFramePr>
        <p:xfrm>
          <a:off x="994961" y="3557453"/>
          <a:ext cx="5347800" cy="2551627"/>
        </p:xfrm>
        <a:graphic>
          <a:graphicData uri="http://schemas.openxmlformats.org/drawingml/2006/table">
            <a:tbl>
              <a:tblPr/>
              <a:tblGrid>
                <a:gridCol w="1419109">
                  <a:extLst>
                    <a:ext uri="{9D8B030D-6E8A-4147-A177-3AD203B41FA5}">
                      <a16:colId xmlns:a16="http://schemas.microsoft.com/office/drawing/2014/main" val="2953201918"/>
                    </a:ext>
                  </a:extLst>
                </a:gridCol>
                <a:gridCol w="1419109">
                  <a:extLst>
                    <a:ext uri="{9D8B030D-6E8A-4147-A177-3AD203B41FA5}">
                      <a16:colId xmlns:a16="http://schemas.microsoft.com/office/drawing/2014/main" val="2110217465"/>
                    </a:ext>
                  </a:extLst>
                </a:gridCol>
                <a:gridCol w="1334460">
                  <a:extLst>
                    <a:ext uri="{9D8B030D-6E8A-4147-A177-3AD203B41FA5}">
                      <a16:colId xmlns:a16="http://schemas.microsoft.com/office/drawing/2014/main" val="4230227374"/>
                    </a:ext>
                  </a:extLst>
                </a:gridCol>
                <a:gridCol w="1175122">
                  <a:extLst>
                    <a:ext uri="{9D8B030D-6E8A-4147-A177-3AD203B41FA5}">
                      <a16:colId xmlns:a16="http://schemas.microsoft.com/office/drawing/2014/main" val="2053625906"/>
                    </a:ext>
                  </a:extLst>
                </a:gridCol>
              </a:tblGrid>
              <a:tr h="196279">
                <a:tc>
                  <a:txBody>
                    <a:bodyPr/>
                    <a:lstStyle/>
                    <a:p>
                      <a:pPr algn="l" fontAlgn="b"/>
                      <a:r>
                        <a:rPr lang="en-GB" sz="1100" b="1" i="0" u="none" strike="noStrike" dirty="0">
                          <a:solidFill>
                            <a:srgbClr val="FFFFFF"/>
                          </a:solidFill>
                          <a:effectLst/>
                          <a:latin typeface="Calibri" panose="020F0502020204030204" pitchFamily="34" charset="0"/>
                        </a:rPr>
                        <a:t>head-shape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GB" sz="1100" b="1" i="0" u="none" strike="noStrike">
                          <a:solidFill>
                            <a:srgbClr val="FFFFFF"/>
                          </a:solidFill>
                          <a:effectLst/>
                          <a:latin typeface="Calibri" panose="020F0502020204030204" pitchFamily="34" charset="0"/>
                        </a:rPr>
                        <a:t>body-shape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GB" sz="1100" b="1" i="0" u="none" strike="noStrike">
                          <a:solidFill>
                            <a:srgbClr val="FFFFFF"/>
                          </a:solidFill>
                          <a:effectLst/>
                          <a:latin typeface="Calibri" panose="020F0502020204030204" pitchFamily="34" charset="0"/>
                        </a:rPr>
                        <a:t>body-color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GB" sz="1100" b="1" i="0" u="none" strike="noStrike" dirty="0">
                          <a:solidFill>
                            <a:srgbClr val="FFFFFF"/>
                          </a:solidFill>
                          <a:effectLst/>
                          <a:latin typeface="Calibri" panose="020F0502020204030204" pitchFamily="34" charset="0"/>
                        </a:rPr>
                        <a:t>Write-off</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989003075"/>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oval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No</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64378933"/>
                  </a:ext>
                </a:extLst>
              </a:tr>
              <a:tr h="196279">
                <a:tc>
                  <a:txBody>
                    <a:bodyPr/>
                    <a:lstStyle/>
                    <a:p>
                      <a:pPr algn="l" fontAlgn="b"/>
                      <a:r>
                        <a:rPr lang="en-GB" sz="1100" b="0" i="0" u="none" strike="noStrike">
                          <a:solidFill>
                            <a:srgbClr val="000000"/>
                          </a:solidFill>
                          <a:effectLst/>
                          <a:latin typeface="Calibri" panose="020F0502020204030204" pitchFamily="34" charset="0"/>
                        </a:rPr>
                        <a:t>circular</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oval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gray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Yes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840204587"/>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rectangular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Yes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54865817"/>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rectangular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Yes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261059439"/>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rectangular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Yes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01346679"/>
                  </a:ext>
                </a:extLst>
              </a:tr>
              <a:tr h="196279">
                <a:tc>
                  <a:txBody>
                    <a:bodyPr/>
                    <a:lstStyle/>
                    <a:p>
                      <a:pPr algn="l" fontAlgn="b"/>
                      <a:r>
                        <a:rPr lang="en-GB" sz="1100" b="0" i="0" u="none" strike="noStrike">
                          <a:solidFill>
                            <a:srgbClr val="000000"/>
                          </a:solidFill>
                          <a:effectLst/>
                          <a:latin typeface="Calibri" panose="020F0502020204030204" pitchFamily="34" charset="0"/>
                        </a:rPr>
                        <a:t>circular</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rectangular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gray</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No</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57098035"/>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rectangular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Yes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6129925"/>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oval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No</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37857110"/>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oval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No</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37333266"/>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rectangular</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Yes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339031033"/>
                  </a:ext>
                </a:extLst>
              </a:tr>
              <a:tr h="196279">
                <a:tc>
                  <a:txBody>
                    <a:bodyPr/>
                    <a:lstStyle/>
                    <a:p>
                      <a:pPr algn="l" fontAlgn="b"/>
                      <a:r>
                        <a:rPr lang="en-GB" sz="1100" b="0" i="0" u="none" strike="noStrike">
                          <a:solidFill>
                            <a:srgbClr val="000000"/>
                          </a:solidFill>
                          <a:effectLst/>
                          <a:latin typeface="Calibri" panose="020F0502020204030204" pitchFamily="34" charset="0"/>
                        </a:rPr>
                        <a:t>square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oval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No</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40082124"/>
                  </a:ext>
                </a:extLst>
              </a:tr>
              <a:tr h="196279">
                <a:tc>
                  <a:txBody>
                    <a:bodyPr/>
                    <a:lstStyle/>
                    <a:p>
                      <a:pPr algn="l" fontAlgn="b"/>
                      <a:r>
                        <a:rPr lang="en-GB" sz="1100" b="0" i="0" u="none" strike="noStrike" dirty="0">
                          <a:solidFill>
                            <a:srgbClr val="000000"/>
                          </a:solidFill>
                          <a:effectLst/>
                          <a:latin typeface="Calibri" panose="020F0502020204030204" pitchFamily="34" charset="0"/>
                        </a:rPr>
                        <a:t>circular</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a:solidFill>
                            <a:srgbClr val="000000"/>
                          </a:solidFill>
                          <a:effectLst/>
                          <a:latin typeface="Calibri" panose="020F0502020204030204" pitchFamily="34" charset="0"/>
                        </a:rPr>
                        <a:t>oval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white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Calibri" panose="020F0502020204030204" pitchFamily="34" charset="0"/>
                        </a:rPr>
                        <a:t>Yes</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776714097"/>
                  </a:ext>
                </a:extLst>
              </a:tr>
            </a:tbl>
          </a:graphicData>
        </a:graphic>
      </p:graphicFrame>
      <p:grpSp>
        <p:nvGrpSpPr>
          <p:cNvPr id="6" name="Group 5">
            <a:extLst>
              <a:ext uri="{FF2B5EF4-FFF2-40B4-BE49-F238E27FC236}">
                <a16:creationId xmlns:a16="http://schemas.microsoft.com/office/drawing/2014/main" id="{ECFC9B85-68E1-03CF-3DEF-16183E8D0DE9}"/>
              </a:ext>
            </a:extLst>
          </p:cNvPr>
          <p:cNvGrpSpPr/>
          <p:nvPr/>
        </p:nvGrpSpPr>
        <p:grpSpPr>
          <a:xfrm>
            <a:off x="5020924" y="3128375"/>
            <a:ext cx="1405812" cy="3111337"/>
            <a:chOff x="6096000" y="3326785"/>
            <a:chExt cx="1405812" cy="3111337"/>
          </a:xfrm>
        </p:grpSpPr>
        <p:sp>
          <p:nvSpPr>
            <p:cNvPr id="7" name="Rectangle 6">
              <a:extLst>
                <a:ext uri="{FF2B5EF4-FFF2-40B4-BE49-F238E27FC236}">
                  <a16:creationId xmlns:a16="http://schemas.microsoft.com/office/drawing/2014/main" id="{064A8FE7-28A1-2A71-DB5B-743858A2C64E}"/>
                </a:ext>
              </a:extLst>
            </p:cNvPr>
            <p:cNvSpPr/>
            <p:nvPr/>
          </p:nvSpPr>
          <p:spPr>
            <a:xfrm>
              <a:off x="6096000" y="3629608"/>
              <a:ext cx="1405812" cy="28085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5839190-3704-031E-903B-B8457C55D548}"/>
                </a:ext>
              </a:extLst>
            </p:cNvPr>
            <p:cNvSpPr txBox="1"/>
            <p:nvPr/>
          </p:nvSpPr>
          <p:spPr>
            <a:xfrm>
              <a:off x="6096000" y="3326785"/>
              <a:ext cx="1393395" cy="307777"/>
            </a:xfrm>
            <a:prstGeom prst="rect">
              <a:avLst/>
            </a:prstGeom>
            <a:noFill/>
          </p:spPr>
          <p:txBody>
            <a:bodyPr wrap="none" rtlCol="0">
              <a:spAutoFit/>
            </a:bodyPr>
            <a:lstStyle/>
            <a:p>
              <a:r>
                <a:rPr lang="it-IT" sz="1400" dirty="0">
                  <a:solidFill>
                    <a:srgbClr val="FF0000"/>
                  </a:solidFill>
                </a:rPr>
                <a:t>Target </a:t>
              </a:r>
              <a:r>
                <a:rPr lang="it-IT" sz="1400" dirty="0" err="1">
                  <a:solidFill>
                    <a:srgbClr val="FF0000"/>
                  </a:solidFill>
                </a:rPr>
                <a:t>variable</a:t>
              </a:r>
              <a:endParaRPr lang="en-GB" sz="1400" dirty="0">
                <a:solidFill>
                  <a:srgbClr val="FF0000"/>
                </a:solidFill>
              </a:endParaRPr>
            </a:p>
          </p:txBody>
        </p:sp>
      </p:grpSp>
      <p:pic>
        <p:nvPicPr>
          <p:cNvPr id="9" name="Picture 8">
            <a:extLst>
              <a:ext uri="{FF2B5EF4-FFF2-40B4-BE49-F238E27FC236}">
                <a16:creationId xmlns:a16="http://schemas.microsoft.com/office/drawing/2014/main" id="{42573C4D-4047-3E09-322E-2668B993F444}"/>
              </a:ext>
            </a:extLst>
          </p:cNvPr>
          <p:cNvPicPr>
            <a:picLocks noChangeAspect="1"/>
          </p:cNvPicPr>
          <p:nvPr/>
        </p:nvPicPr>
        <p:blipFill>
          <a:blip r:embed="rId3"/>
          <a:stretch>
            <a:fillRect/>
          </a:stretch>
        </p:blipFill>
        <p:spPr>
          <a:xfrm>
            <a:off x="7669763" y="1755803"/>
            <a:ext cx="3455645" cy="4619785"/>
          </a:xfrm>
          <a:prstGeom prst="rect">
            <a:avLst/>
          </a:prstGeom>
          <a:ln>
            <a:solidFill>
              <a:schemeClr val="tx1"/>
            </a:solidFill>
          </a:ln>
        </p:spPr>
      </p:pic>
      <p:sp>
        <p:nvSpPr>
          <p:cNvPr id="10" name="TextBox 9">
            <a:extLst>
              <a:ext uri="{FF2B5EF4-FFF2-40B4-BE49-F238E27FC236}">
                <a16:creationId xmlns:a16="http://schemas.microsoft.com/office/drawing/2014/main" id="{D5236B79-1A5A-3D42-6630-97BBF75319B1}"/>
              </a:ext>
            </a:extLst>
          </p:cNvPr>
          <p:cNvSpPr txBox="1"/>
          <p:nvPr/>
        </p:nvSpPr>
        <p:spPr>
          <a:xfrm>
            <a:off x="817674" y="933655"/>
            <a:ext cx="10536126" cy="646331"/>
          </a:xfrm>
          <a:prstGeom prst="rect">
            <a:avLst/>
          </a:prstGeom>
          <a:noFill/>
        </p:spPr>
        <p:txBody>
          <a:bodyPr wrap="square">
            <a:spAutoFit/>
          </a:bodyPr>
          <a:lstStyle/>
          <a:p>
            <a:r>
              <a:rPr lang="en-GB" dirty="0"/>
              <a:t>Classification tree is non-parametric model built by an iterative process of splitting the data into partitions, and then splitting it up further on each of the branches.</a:t>
            </a:r>
          </a:p>
        </p:txBody>
      </p:sp>
    </p:spTree>
    <p:extLst>
      <p:ext uri="{BB962C8B-B14F-4D97-AF65-F5344CB8AC3E}">
        <p14:creationId xmlns:p14="http://schemas.microsoft.com/office/powerpoint/2010/main" val="131615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76C15B-558B-E056-1DA1-D320271012CB}"/>
              </a:ext>
            </a:extLst>
          </p:cNvPr>
          <p:cNvSpPr>
            <a:spLocks noGrp="1"/>
          </p:cNvSpPr>
          <p:nvPr>
            <p:ph type="title"/>
          </p:nvPr>
        </p:nvSpPr>
        <p:spPr>
          <a:xfrm>
            <a:off x="838200" y="365125"/>
            <a:ext cx="10515600" cy="521283"/>
          </a:xfrm>
        </p:spPr>
        <p:txBody>
          <a:bodyPr>
            <a:normAutofit/>
          </a:bodyPr>
          <a:lstStyle/>
          <a:p>
            <a:r>
              <a:rPr lang="en-GB" sz="2400" b="1" dirty="0">
                <a:latin typeface="+mn-lt"/>
              </a:rPr>
              <a:t>Classification tree</a:t>
            </a:r>
          </a:p>
        </p:txBody>
      </p:sp>
      <p:sp>
        <p:nvSpPr>
          <p:cNvPr id="11" name="TextBox 10">
            <a:extLst>
              <a:ext uri="{FF2B5EF4-FFF2-40B4-BE49-F238E27FC236}">
                <a16:creationId xmlns:a16="http://schemas.microsoft.com/office/drawing/2014/main" id="{77619ED3-5EB4-65C5-F4AA-DE823D023B9D}"/>
              </a:ext>
            </a:extLst>
          </p:cNvPr>
          <p:cNvSpPr txBox="1"/>
          <p:nvPr/>
        </p:nvSpPr>
        <p:spPr>
          <a:xfrm>
            <a:off x="654697" y="1011141"/>
            <a:ext cx="11064551" cy="5078313"/>
          </a:xfrm>
          <a:prstGeom prst="rect">
            <a:avLst/>
          </a:prstGeom>
          <a:noFill/>
        </p:spPr>
        <p:txBody>
          <a:bodyPr wrap="square">
            <a:spAutoFit/>
          </a:bodyPr>
          <a:lstStyle/>
          <a:p>
            <a:r>
              <a:rPr lang="en-GB" b="1" dirty="0"/>
              <a:t>Advantages:</a:t>
            </a:r>
            <a:endParaRPr lang="en-GB" dirty="0"/>
          </a:p>
          <a:p>
            <a:pPr marL="171450" indent="-171450">
              <a:buFont typeface="Arial" panose="020B0604020202020204" pitchFamily="34" charset="0"/>
              <a:buChar char="•"/>
            </a:pPr>
            <a:r>
              <a:rPr lang="en-GB" dirty="0"/>
              <a:t>Simple to understand and to interpret. Trees can be visualized.</a:t>
            </a:r>
          </a:p>
          <a:p>
            <a:pPr marL="171450" indent="-171450">
              <a:buFont typeface="Arial" panose="020B0604020202020204" pitchFamily="34" charset="0"/>
              <a:buChar char="•"/>
            </a:pPr>
            <a:r>
              <a:rPr lang="en-GB" dirty="0"/>
              <a:t>Requires little data preparation. Other techniques often require data normalization, dummy variables need to be created and blank values to be removed. Note however that this module does not support missing values.</a:t>
            </a:r>
          </a:p>
          <a:p>
            <a:pPr marL="171450" indent="-171450">
              <a:buFont typeface="Arial" panose="020B0604020202020204" pitchFamily="34" charset="0"/>
              <a:buChar char="•"/>
            </a:pPr>
            <a:r>
              <a:rPr lang="en-GB" dirty="0"/>
              <a:t>The cost of using the tree (i.e., predicting data) is logarithmic in the number of data points used to train the tree.</a:t>
            </a:r>
          </a:p>
          <a:p>
            <a:pPr marL="171450" indent="-171450">
              <a:buFont typeface="Arial" panose="020B0604020202020204" pitchFamily="34" charset="0"/>
              <a:buChar char="•"/>
            </a:pPr>
            <a:r>
              <a:rPr lang="en-GB" dirty="0"/>
              <a:t>Able to handle both numerical and categorical data. However scikit-learn implementation does not support categorical variables for now. Other techniques are usually specialized in </a:t>
            </a:r>
            <a:r>
              <a:rPr lang="en-GB" dirty="0" err="1"/>
              <a:t>analyzing</a:t>
            </a:r>
            <a:r>
              <a:rPr lang="en-GB" dirty="0"/>
              <a:t> datasets that have only one type of variable. </a:t>
            </a:r>
          </a:p>
          <a:p>
            <a:endParaRPr lang="en-GB" b="1" dirty="0"/>
          </a:p>
          <a:p>
            <a:r>
              <a:rPr lang="en-GB" b="1" dirty="0"/>
              <a:t>Disadvantages:</a:t>
            </a:r>
          </a:p>
          <a:p>
            <a:pPr marL="285750" indent="-285750">
              <a:buFont typeface="Arial" panose="020B0604020202020204" pitchFamily="34" charset="0"/>
              <a:buChar char="•"/>
            </a:pPr>
            <a:r>
              <a:rPr lang="en-GB" dirty="0"/>
              <a:t>Decision-tree learners can create over-complex trees that do not generalize the data well. This is called overfitting.</a:t>
            </a:r>
          </a:p>
          <a:p>
            <a:pPr marL="285750" indent="-285750">
              <a:buFont typeface="Arial" panose="020B0604020202020204" pitchFamily="34" charset="0"/>
              <a:buChar char="•"/>
            </a:pPr>
            <a:r>
              <a:rPr lang="en-GB" dirty="0"/>
              <a:t>Decision trees can be unstable because small variations in the data might result in a completely different tree being generated. This problem is mitigated by using decision trees within an ensemble.</a:t>
            </a:r>
          </a:p>
          <a:p>
            <a:pPr marL="285750" indent="-285750">
              <a:buFont typeface="Arial" panose="020B0604020202020204" pitchFamily="34" charset="0"/>
              <a:buChar char="•"/>
            </a:pPr>
            <a:r>
              <a:rPr lang="en-GB" dirty="0"/>
              <a:t>Practical decision-tree learning algorithms are based on heuristic algorithms such as the greedy algorithm where locally optimal decisions are made at each node. Such algorithms cannot guarantee to return the globally optimal decision tree. This can be mitigated by training multiple trees in an ensemble learner, where the features and samples are randomly sampled with replacement.</a:t>
            </a:r>
          </a:p>
        </p:txBody>
      </p:sp>
    </p:spTree>
    <p:extLst>
      <p:ext uri="{BB962C8B-B14F-4D97-AF65-F5344CB8AC3E}">
        <p14:creationId xmlns:p14="http://schemas.microsoft.com/office/powerpoint/2010/main" val="126280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17F-4E4F-9B7A-7710-A946361BB865}"/>
              </a:ext>
            </a:extLst>
          </p:cNvPr>
          <p:cNvSpPr>
            <a:spLocks noGrp="1"/>
          </p:cNvSpPr>
          <p:nvPr>
            <p:ph type="title"/>
          </p:nvPr>
        </p:nvSpPr>
        <p:spPr>
          <a:xfrm>
            <a:off x="838200" y="365125"/>
            <a:ext cx="10515600" cy="521283"/>
          </a:xfrm>
        </p:spPr>
        <p:txBody>
          <a:bodyPr>
            <a:normAutofit/>
          </a:bodyPr>
          <a:lstStyle/>
          <a:p>
            <a:r>
              <a:rPr lang="en-GB" sz="2400" b="1" dirty="0">
                <a:latin typeface="+mn-lt"/>
              </a:rPr>
              <a:t>Logistic regression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EA8AD3-89FD-FC19-583F-AF4DDEF1CC37}"/>
                  </a:ext>
                </a:extLst>
              </p:cNvPr>
              <p:cNvSpPr txBox="1"/>
              <p:nvPr/>
            </p:nvSpPr>
            <p:spPr>
              <a:xfrm>
                <a:off x="3503174" y="2007162"/>
                <a:ext cx="4388101" cy="6223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𝑝</m:t>
                                  </m:r>
                                </m:num>
                                <m:den>
                                  <m:r>
                                    <a:rPr lang="en-GB" b="0" i="1" smtClean="0">
                                      <a:latin typeface="Cambria Math" panose="02040503050406030204" pitchFamily="18" charset="0"/>
                                    </a:rPr>
                                    <m:t>1−</m:t>
                                  </m:r>
                                  <m:r>
                                    <a:rPr lang="en-GB" b="0" i="1" smtClean="0">
                                      <a:latin typeface="Cambria Math" panose="02040503050406030204" pitchFamily="18" charset="0"/>
                                    </a:rPr>
                                    <m:t>𝑝</m:t>
                                  </m:r>
                                </m:den>
                              </m:f>
                            </m:e>
                          </m:d>
                        </m:e>
                      </m:func>
                      <m:r>
                        <a:rPr lang="pt-BR"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b>
                        <m:sSubPr>
                          <m:ctrlPr>
                            <a:rPr lang="pt-BR"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m:oMathPara>
                </a14:m>
                <a:endParaRPr lang="en-GB" dirty="0"/>
              </a:p>
            </p:txBody>
          </p:sp>
        </mc:Choice>
        <mc:Fallback>
          <p:sp>
            <p:nvSpPr>
              <p:cNvPr id="4" name="TextBox 3">
                <a:extLst>
                  <a:ext uri="{FF2B5EF4-FFF2-40B4-BE49-F238E27FC236}">
                    <a16:creationId xmlns:a16="http://schemas.microsoft.com/office/drawing/2014/main" id="{5AEA8AD3-89FD-FC19-583F-AF4DDEF1CC37}"/>
                  </a:ext>
                </a:extLst>
              </p:cNvPr>
              <p:cNvSpPr txBox="1">
                <a:spLocks noRot="1" noChangeAspect="1" noMove="1" noResize="1" noEditPoints="1" noAdjustHandles="1" noChangeArrowheads="1" noChangeShapeType="1" noTextEdit="1"/>
              </p:cNvSpPr>
              <p:nvPr/>
            </p:nvSpPr>
            <p:spPr>
              <a:xfrm>
                <a:off x="3503174" y="2007162"/>
                <a:ext cx="4388101" cy="622350"/>
              </a:xfrm>
              <a:prstGeom prst="rect">
                <a:avLst/>
              </a:prstGeom>
              <a:blipFill>
                <a:blip r:embed="rId2"/>
                <a:stretch>
                  <a:fillRect/>
                </a:stretch>
              </a:blipFill>
            </p:spPr>
            <p:txBody>
              <a:bodyPr/>
              <a:lstStyle/>
              <a:p>
                <a:r>
                  <a:rPr lang="en-GB">
                    <a:noFill/>
                  </a:rPr>
                  <a:t> </a:t>
                </a:r>
              </a:p>
            </p:txBody>
          </p:sp>
        </mc:Fallback>
      </mc:AlternateContent>
      <p:pic>
        <p:nvPicPr>
          <p:cNvPr id="1028" name="Picture 4">
            <a:extLst>
              <a:ext uri="{FF2B5EF4-FFF2-40B4-BE49-F238E27FC236}">
                <a16:creationId xmlns:a16="http://schemas.microsoft.com/office/drawing/2014/main" id="{B9B0752E-8E0E-05D6-402A-DDE07F7D8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440" y="3079297"/>
            <a:ext cx="5507798" cy="3517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AF97F5E-0749-EA6A-BBB7-3B1898F3C44F}"/>
                  </a:ext>
                </a:extLst>
              </p:cNvPr>
              <p:cNvSpPr txBox="1"/>
              <p:nvPr/>
            </p:nvSpPr>
            <p:spPr>
              <a:xfrm>
                <a:off x="3758289" y="3557794"/>
                <a:ext cx="1820050" cy="529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f>
                        <m:fPr>
                          <m:ctrlPr>
                            <a:rPr lang="pt-BR"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sup>
                          </m:sSup>
                        </m:den>
                      </m:f>
                    </m:oMath>
                  </m:oMathPara>
                </a14:m>
                <a:endParaRPr lang="en-GB" dirty="0"/>
              </a:p>
            </p:txBody>
          </p:sp>
        </mc:Choice>
        <mc:Fallback>
          <p:sp>
            <p:nvSpPr>
              <p:cNvPr id="7" name="TextBox 6">
                <a:extLst>
                  <a:ext uri="{FF2B5EF4-FFF2-40B4-BE49-F238E27FC236}">
                    <a16:creationId xmlns:a16="http://schemas.microsoft.com/office/drawing/2014/main" id="{5AF97F5E-0749-EA6A-BBB7-3B1898F3C44F}"/>
                  </a:ext>
                </a:extLst>
              </p:cNvPr>
              <p:cNvSpPr txBox="1">
                <a:spLocks noRot="1" noChangeAspect="1" noMove="1" noResize="1" noEditPoints="1" noAdjustHandles="1" noChangeArrowheads="1" noChangeShapeType="1" noTextEdit="1"/>
              </p:cNvSpPr>
              <p:nvPr/>
            </p:nvSpPr>
            <p:spPr>
              <a:xfrm>
                <a:off x="3758289" y="3557794"/>
                <a:ext cx="1820050" cy="529697"/>
              </a:xfrm>
              <a:prstGeom prst="rect">
                <a:avLst/>
              </a:prstGeom>
              <a:blipFill>
                <a:blip r:embed="rId4"/>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AE80FB6C-040D-86F2-8E5D-547B8748ABFF}"/>
              </a:ext>
            </a:extLst>
          </p:cNvPr>
          <p:cNvSpPr txBox="1"/>
          <p:nvPr/>
        </p:nvSpPr>
        <p:spPr>
          <a:xfrm>
            <a:off x="838200" y="880066"/>
            <a:ext cx="10993016" cy="923330"/>
          </a:xfrm>
          <a:prstGeom prst="rect">
            <a:avLst/>
          </a:prstGeom>
          <a:noFill/>
        </p:spPr>
        <p:txBody>
          <a:bodyPr wrap="square">
            <a:spAutoFit/>
          </a:bodyPr>
          <a:lstStyle/>
          <a:p>
            <a:r>
              <a:rPr lang="en-GB" dirty="0"/>
              <a:t>The (binary) logistic model (or logit model) is a statistical model that models the probability of one event (out of two alternatives) taking place by having the log-odds (the logarithm of the odds) for the event be a linear combination of one or more independent variables ("predictors").</a:t>
            </a:r>
          </a:p>
        </p:txBody>
      </p:sp>
    </p:spTree>
    <p:extLst>
      <p:ext uri="{BB962C8B-B14F-4D97-AF65-F5344CB8AC3E}">
        <p14:creationId xmlns:p14="http://schemas.microsoft.com/office/powerpoint/2010/main" val="118834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17F-4E4F-9B7A-7710-A946361BB865}"/>
              </a:ext>
            </a:extLst>
          </p:cNvPr>
          <p:cNvSpPr>
            <a:spLocks noGrp="1"/>
          </p:cNvSpPr>
          <p:nvPr>
            <p:ph type="title"/>
          </p:nvPr>
        </p:nvSpPr>
        <p:spPr>
          <a:xfrm>
            <a:off x="838200" y="365125"/>
            <a:ext cx="10515600" cy="521283"/>
          </a:xfrm>
        </p:spPr>
        <p:txBody>
          <a:bodyPr>
            <a:normAutofit/>
          </a:bodyPr>
          <a:lstStyle/>
          <a:p>
            <a:r>
              <a:rPr lang="en-GB" sz="2400" b="1" dirty="0">
                <a:latin typeface="+mn-lt"/>
              </a:rPr>
              <a:t>Logistic regression</a:t>
            </a:r>
          </a:p>
        </p:txBody>
      </p:sp>
      <p:pic>
        <p:nvPicPr>
          <p:cNvPr id="2060" name="Picture 12">
            <a:extLst>
              <a:ext uri="{FF2B5EF4-FFF2-40B4-BE49-F238E27FC236}">
                <a16:creationId xmlns:a16="http://schemas.microsoft.com/office/drawing/2014/main" id="{FED7EF38-00DE-91CE-D376-3B9ED3CBE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2" y="1532844"/>
            <a:ext cx="6606074" cy="433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33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17F-4E4F-9B7A-7710-A946361BB865}"/>
              </a:ext>
            </a:extLst>
          </p:cNvPr>
          <p:cNvSpPr>
            <a:spLocks noGrp="1"/>
          </p:cNvSpPr>
          <p:nvPr>
            <p:ph type="title"/>
          </p:nvPr>
        </p:nvSpPr>
        <p:spPr>
          <a:xfrm>
            <a:off x="838200" y="365125"/>
            <a:ext cx="10515600" cy="521283"/>
          </a:xfrm>
        </p:spPr>
        <p:txBody>
          <a:bodyPr>
            <a:normAutofit/>
          </a:bodyPr>
          <a:lstStyle/>
          <a:p>
            <a:r>
              <a:rPr lang="en-GB" sz="2400" b="1" dirty="0">
                <a:latin typeface="+mn-lt"/>
              </a:rPr>
              <a:t>Logistic regression</a:t>
            </a:r>
          </a:p>
        </p:txBody>
      </p:sp>
      <p:pic>
        <p:nvPicPr>
          <p:cNvPr id="13" name="Picture 8">
            <a:extLst>
              <a:ext uri="{FF2B5EF4-FFF2-40B4-BE49-F238E27FC236}">
                <a16:creationId xmlns:a16="http://schemas.microsoft.com/office/drawing/2014/main" id="{CFC72859-53CF-86C4-8663-098CCD57D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2" y="1532844"/>
            <a:ext cx="6596743" cy="433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1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A17F-4E4F-9B7A-7710-A946361BB865}"/>
              </a:ext>
            </a:extLst>
          </p:cNvPr>
          <p:cNvSpPr>
            <a:spLocks noGrp="1"/>
          </p:cNvSpPr>
          <p:nvPr>
            <p:ph type="title"/>
          </p:nvPr>
        </p:nvSpPr>
        <p:spPr>
          <a:xfrm>
            <a:off x="838200" y="365125"/>
            <a:ext cx="10515600" cy="521283"/>
          </a:xfrm>
        </p:spPr>
        <p:txBody>
          <a:bodyPr>
            <a:normAutofit/>
          </a:bodyPr>
          <a:lstStyle/>
          <a:p>
            <a:r>
              <a:rPr lang="en-GB" sz="2400" b="1" dirty="0">
                <a:latin typeface="+mn-lt"/>
              </a:rPr>
              <a:t>Logistic regression</a:t>
            </a:r>
          </a:p>
        </p:txBody>
      </p:sp>
      <p:pic>
        <p:nvPicPr>
          <p:cNvPr id="5" name="Picture 10">
            <a:extLst>
              <a:ext uri="{FF2B5EF4-FFF2-40B4-BE49-F238E27FC236}">
                <a16:creationId xmlns:a16="http://schemas.microsoft.com/office/drawing/2014/main" id="{AD2EB33C-C8AE-06B3-B275-93401CF95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2" y="1532844"/>
            <a:ext cx="6596742" cy="4397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10440</TotalTime>
  <Words>1022</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Inter</vt:lpstr>
      <vt:lpstr>Lato</vt:lpstr>
      <vt:lpstr>Opensans</vt:lpstr>
      <vt:lpstr>Office Theme</vt:lpstr>
      <vt:lpstr>Classification</vt:lpstr>
      <vt:lpstr>PowerPoint Presentation</vt:lpstr>
      <vt:lpstr>PowerPoint Presentation</vt:lpstr>
      <vt:lpstr>Classification tree</vt:lpstr>
      <vt:lpstr>Classification tree</vt:lpstr>
      <vt:lpstr>Logistic regression</vt:lpstr>
      <vt:lpstr>Logistic regression</vt:lpstr>
      <vt:lpstr>Logistic regression</vt:lpstr>
      <vt:lpstr>Logistic regression</vt:lpstr>
      <vt:lpstr>Support-vector machine</vt:lpstr>
      <vt:lpstr>Support-vector machine</vt:lpstr>
      <vt:lpstr>K neighbors classifier</vt:lpstr>
      <vt:lpstr>Evaluation metrics for classification model</vt:lpstr>
      <vt:lpstr>Confusion matrix</vt:lpstr>
      <vt:lpstr>Confusion matrix</vt:lpstr>
      <vt:lpstr>Evaluation metrics for classification model</vt:lpstr>
      <vt:lpstr>Accuracy  Accuracy simply measures how often the classifier correctly predicts. We can define accuracy as the ratio of the number of correct predictions and the total number of predictions.</vt:lpstr>
      <vt:lpstr>Precision  Precision explains how many of the correctly predicted cases actually turned out to be positive. Precision is useful in the cases where False Positive is a higher concern than False Negatives.   </vt:lpstr>
      <vt:lpstr>Recall (Sensitivity)   Recall explains how many of the actual positive cases we were able to predict correctly with our model.   </vt:lpstr>
      <vt:lpstr>AUC-ROC (Area Under Curve – Receiver Operating Characteristics)</vt:lpstr>
      <vt:lpstr>AUC-ROC (Area Under Curve – Receiver Operating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di big data,  data mining e data analytics</dc:title>
  <dc:creator>Marco Calbucci</dc:creator>
  <cp:lastModifiedBy>Marco Calbucci</cp:lastModifiedBy>
  <cp:revision>36</cp:revision>
  <dcterms:created xsi:type="dcterms:W3CDTF">2021-12-19T13:28:29Z</dcterms:created>
  <dcterms:modified xsi:type="dcterms:W3CDTF">2022-07-23T14:07:03Z</dcterms:modified>
</cp:coreProperties>
</file>