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2" r:id="rId3"/>
    <p:sldId id="263" r:id="rId4"/>
    <p:sldId id="265" r:id="rId5"/>
    <p:sldId id="260" r:id="rId6"/>
    <p:sldId id="257" r:id="rId7"/>
    <p:sldId id="258" r:id="rId8"/>
    <p:sldId id="259" r:id="rId9"/>
    <p:sldId id="264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Calbucci" initials="MC" lastIdx="8" clrIdx="0">
    <p:extLst>
      <p:ext uri="{19B8F6BF-5375-455C-9EA6-DF929625EA0E}">
        <p15:presenceInfo xmlns:p15="http://schemas.microsoft.com/office/powerpoint/2012/main" userId="8ad0cc2cf7555d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63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Calbucci" userId="8ad0cc2cf7555d7f" providerId="LiveId" clId="{5E33A9CD-9E24-4F36-9536-425045BE9E10}"/>
    <pc:docChg chg="custSel addSld modSld">
      <pc:chgData name="Marco Calbucci" userId="8ad0cc2cf7555d7f" providerId="LiveId" clId="{5E33A9CD-9E24-4F36-9536-425045BE9E10}" dt="2021-12-19T18:08:32.332" v="11"/>
      <pc:docMkLst>
        <pc:docMk/>
      </pc:docMkLst>
      <pc:sldChg chg="new addCm delCm modCm">
        <pc:chgData name="Marco Calbucci" userId="8ad0cc2cf7555d7f" providerId="LiveId" clId="{5E33A9CD-9E24-4F36-9536-425045BE9E10}" dt="2021-12-19T18:08:32.332" v="11"/>
        <pc:sldMkLst>
          <pc:docMk/>
          <pc:sldMk cId="610898086" sldId="257"/>
        </pc:sldMkLst>
      </pc:sldChg>
    </pc:docChg>
  </pc:docChgLst>
  <pc:docChgLst>
    <pc:chgData name="Marco Calbucci" userId="8ad0cc2cf7555d7f" providerId="LiveId" clId="{F7C7C398-D6BE-46EA-9EDE-D5D987653128}"/>
    <pc:docChg chg="undo custSel addSld modSld modSection">
      <pc:chgData name="Marco Calbucci" userId="8ad0cc2cf7555d7f" providerId="LiveId" clId="{F7C7C398-D6BE-46EA-9EDE-D5D987653128}" dt="2021-12-19T14:26:52.084" v="37" actId="1592"/>
      <pc:docMkLst>
        <pc:docMk/>
      </pc:docMkLst>
      <pc:sldChg chg="addCm delCm modCm">
        <pc:chgData name="Marco Calbucci" userId="8ad0cc2cf7555d7f" providerId="LiveId" clId="{F7C7C398-D6BE-46EA-9EDE-D5D987653128}" dt="2021-12-19T14:20:39.270" v="33"/>
        <pc:sldMkLst>
          <pc:docMk/>
          <pc:sldMk cId="4138514913" sldId="257"/>
        </pc:sldMkLst>
      </pc:sldChg>
      <pc:sldChg chg="addSp delSp modSp mod addCm delCm modCm">
        <pc:chgData name="Marco Calbucci" userId="8ad0cc2cf7555d7f" providerId="LiveId" clId="{F7C7C398-D6BE-46EA-9EDE-D5D987653128}" dt="2021-12-19T14:26:52.084" v="37" actId="1592"/>
        <pc:sldMkLst>
          <pc:docMk/>
          <pc:sldMk cId="3322041352" sldId="258"/>
        </pc:sldMkLst>
        <pc:spChg chg="del">
          <ac:chgData name="Marco Calbucci" userId="8ad0cc2cf7555d7f" providerId="LiveId" clId="{F7C7C398-D6BE-46EA-9EDE-D5D987653128}" dt="2021-12-19T14:12:31.868" v="21" actId="478"/>
          <ac:spMkLst>
            <pc:docMk/>
            <pc:sldMk cId="3322041352" sldId="258"/>
            <ac:spMk id="2" creationId="{3398DF81-FF99-4FCB-AF1B-807763AEB6E7}"/>
          </ac:spMkLst>
        </pc:spChg>
        <pc:spChg chg="mod">
          <ac:chgData name="Marco Calbucci" userId="8ad0cc2cf7555d7f" providerId="LiveId" clId="{F7C7C398-D6BE-46EA-9EDE-D5D987653128}" dt="2021-12-19T14:12:42.924" v="24" actId="6549"/>
          <ac:spMkLst>
            <pc:docMk/>
            <pc:sldMk cId="3322041352" sldId="258"/>
            <ac:spMk id="3" creationId="{B605CDB8-C904-4423-86FF-4B2D7E3E8F1F}"/>
          </ac:spMkLst>
        </pc:spChg>
        <pc:picChg chg="add mod">
          <ac:chgData name="Marco Calbucci" userId="8ad0cc2cf7555d7f" providerId="LiveId" clId="{F7C7C398-D6BE-46EA-9EDE-D5D987653128}" dt="2021-12-19T14:07:11.675" v="15" actId="1076"/>
          <ac:picMkLst>
            <pc:docMk/>
            <pc:sldMk cId="3322041352" sldId="258"/>
            <ac:picMk id="5" creationId="{CDE2F1CD-00B0-46F7-9CA4-9B44ECB8F81B}"/>
          </ac:picMkLst>
        </pc:picChg>
      </pc:sldChg>
      <pc:sldChg chg="new addCm modCm">
        <pc:chgData name="Marco Calbucci" userId="8ad0cc2cf7555d7f" providerId="LiveId" clId="{F7C7C398-D6BE-46EA-9EDE-D5D987653128}" dt="2021-12-19T14:26:44.850" v="36"/>
        <pc:sldMkLst>
          <pc:docMk/>
          <pc:sldMk cId="1406961586" sldId="259"/>
        </pc:sldMkLst>
      </pc:sldChg>
    </pc:docChg>
  </pc:docChgLst>
  <pc:docChgLst>
    <pc:chgData name="Marco Calbucci" userId="8ad0cc2cf7555d7f" providerId="LiveId" clId="{C11226F7-C927-4598-A0E8-A5A3EE9363F1}"/>
    <pc:docChg chg="undo custSel delSld modSld delSection modSection">
      <pc:chgData name="Marco Calbucci" userId="8ad0cc2cf7555d7f" providerId="LiveId" clId="{C11226F7-C927-4598-A0E8-A5A3EE9363F1}" dt="2021-12-19T14:39:43.914" v="24" actId="20577"/>
      <pc:docMkLst>
        <pc:docMk/>
      </pc:docMkLst>
      <pc:sldChg chg="modSp mod">
        <pc:chgData name="Marco Calbucci" userId="8ad0cc2cf7555d7f" providerId="LiveId" clId="{C11226F7-C927-4598-A0E8-A5A3EE9363F1}" dt="2021-12-19T14:39:43.914" v="24" actId="20577"/>
        <pc:sldMkLst>
          <pc:docMk/>
          <pc:sldMk cId="3467641796" sldId="256"/>
        </pc:sldMkLst>
        <pc:spChg chg="mod">
          <ac:chgData name="Marco Calbucci" userId="8ad0cc2cf7555d7f" providerId="LiveId" clId="{C11226F7-C927-4598-A0E8-A5A3EE9363F1}" dt="2021-12-19T14:39:43.914" v="24" actId="20577"/>
          <ac:spMkLst>
            <pc:docMk/>
            <pc:sldMk cId="3467641796" sldId="256"/>
            <ac:spMk id="3" creationId="{B3D8E939-745B-43C8-B974-622A3722A69F}"/>
          </ac:spMkLst>
        </pc:spChg>
      </pc:sldChg>
      <pc:sldChg chg="del">
        <pc:chgData name="Marco Calbucci" userId="8ad0cc2cf7555d7f" providerId="LiveId" clId="{C11226F7-C927-4598-A0E8-A5A3EE9363F1}" dt="2021-12-19T14:38:56.316" v="0" actId="47"/>
        <pc:sldMkLst>
          <pc:docMk/>
          <pc:sldMk cId="4138514913" sldId="257"/>
        </pc:sldMkLst>
      </pc:sldChg>
      <pc:sldChg chg="del">
        <pc:chgData name="Marco Calbucci" userId="8ad0cc2cf7555d7f" providerId="LiveId" clId="{C11226F7-C927-4598-A0E8-A5A3EE9363F1}" dt="2021-12-19T14:38:56.316" v="0" actId="47"/>
        <pc:sldMkLst>
          <pc:docMk/>
          <pc:sldMk cId="3322041352" sldId="258"/>
        </pc:sldMkLst>
      </pc:sldChg>
      <pc:sldChg chg="del">
        <pc:chgData name="Marco Calbucci" userId="8ad0cc2cf7555d7f" providerId="LiveId" clId="{C11226F7-C927-4598-A0E8-A5A3EE9363F1}" dt="2021-12-19T14:38:56.316" v="0" actId="47"/>
        <pc:sldMkLst>
          <pc:docMk/>
          <pc:sldMk cId="1406961586" sldId="259"/>
        </pc:sldMkLst>
      </pc:sldChg>
    </pc:docChg>
  </pc:docChgLst>
  <pc:docChgLst>
    <pc:chgData name="Marco Calbucci" userId="8ad0cc2cf7555d7f" providerId="LiveId" clId="{3310DCE1-9B93-47B7-9F56-B8817F0A55F9}"/>
    <pc:docChg chg="undo custSel addSld delSld modSld addSection delSection">
      <pc:chgData name="Marco Calbucci" userId="8ad0cc2cf7555d7f" providerId="LiveId" clId="{3310DCE1-9B93-47B7-9F56-B8817F0A55F9}" dt="2022-02-01T22:28:18.052" v="1192" actId="478"/>
      <pc:docMkLst>
        <pc:docMk/>
      </pc:docMkLst>
      <pc:sldChg chg="modSp">
        <pc:chgData name="Marco Calbucci" userId="8ad0cc2cf7555d7f" providerId="LiveId" clId="{3310DCE1-9B93-47B7-9F56-B8817F0A55F9}" dt="2022-01-31T22:55:46.718" v="175"/>
        <pc:sldMkLst>
          <pc:docMk/>
          <pc:sldMk cId="3467641796" sldId="256"/>
        </pc:sldMkLst>
        <pc:spChg chg="mod">
          <ac:chgData name="Marco Calbucci" userId="8ad0cc2cf7555d7f" providerId="LiveId" clId="{3310DCE1-9B93-47B7-9F56-B8817F0A55F9}" dt="2022-01-31T22:55:46.718" v="175"/>
          <ac:spMkLst>
            <pc:docMk/>
            <pc:sldMk cId="3467641796" sldId="256"/>
            <ac:spMk id="3" creationId="{B3D8E939-745B-43C8-B974-622A3722A69F}"/>
          </ac:spMkLst>
        </pc:spChg>
      </pc:sldChg>
      <pc:sldChg chg="addSp delSp modSp mod delCm">
        <pc:chgData name="Marco Calbucci" userId="8ad0cc2cf7555d7f" providerId="LiveId" clId="{3310DCE1-9B93-47B7-9F56-B8817F0A55F9}" dt="2022-02-01T21:25:31.660" v="887" actId="20577"/>
        <pc:sldMkLst>
          <pc:docMk/>
          <pc:sldMk cId="610898086" sldId="257"/>
        </pc:sldMkLst>
        <pc:spChg chg="del">
          <ac:chgData name="Marco Calbucci" userId="8ad0cc2cf7555d7f" providerId="LiveId" clId="{3310DCE1-9B93-47B7-9F56-B8817F0A55F9}" dt="2022-01-31T22:13:38.504" v="3" actId="478"/>
          <ac:spMkLst>
            <pc:docMk/>
            <pc:sldMk cId="610898086" sldId="257"/>
            <ac:spMk id="2" creationId="{2D36A24D-0B21-4CD5-A250-F44AB35746C5}"/>
          </ac:spMkLst>
        </pc:spChg>
        <pc:spChg chg="del">
          <ac:chgData name="Marco Calbucci" userId="8ad0cc2cf7555d7f" providerId="LiveId" clId="{3310DCE1-9B93-47B7-9F56-B8817F0A55F9}" dt="2022-01-31T22:13:35.009" v="2" actId="478"/>
          <ac:spMkLst>
            <pc:docMk/>
            <pc:sldMk cId="610898086" sldId="257"/>
            <ac:spMk id="3" creationId="{F7548997-2230-4983-99D6-FB0AF1FC9CB2}"/>
          </ac:spMkLst>
        </pc:spChg>
        <pc:spChg chg="mod">
          <ac:chgData name="Marco Calbucci" userId="8ad0cc2cf7555d7f" providerId="LiveId" clId="{3310DCE1-9B93-47B7-9F56-B8817F0A55F9}" dt="2022-01-31T22:29:33.423" v="24" actId="1076"/>
          <ac:spMkLst>
            <pc:docMk/>
            <pc:sldMk cId="610898086" sldId="257"/>
            <ac:spMk id="4" creationId="{07F4EB5D-09F1-42F5-962B-0D0E2B531E2C}"/>
          </ac:spMkLst>
        </pc:spChg>
        <pc:spChg chg="add del mod">
          <ac:chgData name="Marco Calbucci" userId="8ad0cc2cf7555d7f" providerId="LiveId" clId="{3310DCE1-9B93-47B7-9F56-B8817F0A55F9}" dt="2022-01-31T22:57:11.361" v="188" actId="478"/>
          <ac:spMkLst>
            <pc:docMk/>
            <pc:sldMk cId="610898086" sldId="257"/>
            <ac:spMk id="5" creationId="{38CE4A34-5BA5-4EC7-9E7F-B77398B1893D}"/>
          </ac:spMkLst>
        </pc:spChg>
        <pc:spChg chg="add del mod">
          <ac:chgData name="Marco Calbucci" userId="8ad0cc2cf7555d7f" providerId="LiveId" clId="{3310DCE1-9B93-47B7-9F56-B8817F0A55F9}" dt="2022-01-31T22:57:24.392" v="199" actId="478"/>
          <ac:spMkLst>
            <pc:docMk/>
            <pc:sldMk cId="610898086" sldId="257"/>
            <ac:spMk id="8" creationId="{3F403372-60AC-463F-9584-307EEF224493}"/>
          </ac:spMkLst>
        </pc:spChg>
        <pc:spChg chg="add del mod">
          <ac:chgData name="Marco Calbucci" userId="8ad0cc2cf7555d7f" providerId="LiveId" clId="{3310DCE1-9B93-47B7-9F56-B8817F0A55F9}" dt="2022-01-31T22:57:12.232" v="189" actId="478"/>
          <ac:spMkLst>
            <pc:docMk/>
            <pc:sldMk cId="610898086" sldId="257"/>
            <ac:spMk id="9" creationId="{6595F055-E42A-425B-A749-9423B24F5AF4}"/>
          </ac:spMkLst>
        </pc:spChg>
        <pc:spChg chg="add mod">
          <ac:chgData name="Marco Calbucci" userId="8ad0cc2cf7555d7f" providerId="LiveId" clId="{3310DCE1-9B93-47B7-9F56-B8817F0A55F9}" dt="2022-02-01T21:25:14.962" v="863" actId="20577"/>
          <ac:spMkLst>
            <pc:docMk/>
            <pc:sldMk cId="610898086" sldId="257"/>
            <ac:spMk id="30" creationId="{8EEACDB6-A01A-429B-A119-08019E19DED8}"/>
          </ac:spMkLst>
        </pc:spChg>
        <pc:spChg chg="add mod">
          <ac:chgData name="Marco Calbucci" userId="8ad0cc2cf7555d7f" providerId="LiveId" clId="{3310DCE1-9B93-47B7-9F56-B8817F0A55F9}" dt="2022-01-31T23:02:17.544" v="211" actId="208"/>
          <ac:spMkLst>
            <pc:docMk/>
            <pc:sldMk cId="610898086" sldId="257"/>
            <ac:spMk id="33" creationId="{C425B3C9-8C00-46A6-8519-17DAADA4F1A1}"/>
          </ac:spMkLst>
        </pc:spChg>
        <pc:spChg chg="add mod">
          <ac:chgData name="Marco Calbucci" userId="8ad0cc2cf7555d7f" providerId="LiveId" clId="{3310DCE1-9B93-47B7-9F56-B8817F0A55F9}" dt="2022-01-31T23:03:27.672" v="245" actId="208"/>
          <ac:spMkLst>
            <pc:docMk/>
            <pc:sldMk cId="610898086" sldId="257"/>
            <ac:spMk id="34" creationId="{C30FEC71-9F2A-4867-89C0-3921DC4DA93F}"/>
          </ac:spMkLst>
        </pc:spChg>
        <pc:spChg chg="add mod">
          <ac:chgData name="Marco Calbucci" userId="8ad0cc2cf7555d7f" providerId="LiveId" clId="{3310DCE1-9B93-47B7-9F56-B8817F0A55F9}" dt="2022-02-01T21:25:31.660" v="887" actId="20577"/>
          <ac:spMkLst>
            <pc:docMk/>
            <pc:sldMk cId="610898086" sldId="257"/>
            <ac:spMk id="36" creationId="{EA6DF1F8-F11A-4CE0-9EDF-602319316F05}"/>
          </ac:spMkLst>
        </pc:spChg>
        <pc:picChg chg="add del mod">
          <ac:chgData name="Marco Calbucci" userId="8ad0cc2cf7555d7f" providerId="LiveId" clId="{3310DCE1-9B93-47B7-9F56-B8817F0A55F9}" dt="2022-01-31T22:29:18.551" v="18" actId="478"/>
          <ac:picMkLst>
            <pc:docMk/>
            <pc:sldMk cId="610898086" sldId="257"/>
            <ac:picMk id="1026" creationId="{D3511852-BB2E-4903-98AC-4A2D95613509}"/>
          </ac:picMkLst>
        </pc:picChg>
        <pc:picChg chg="add del mod">
          <ac:chgData name="Marco Calbucci" userId="8ad0cc2cf7555d7f" providerId="LiveId" clId="{3310DCE1-9B93-47B7-9F56-B8817F0A55F9}" dt="2022-01-31T22:57:21.282" v="198" actId="478"/>
          <ac:picMkLst>
            <pc:docMk/>
            <pc:sldMk cId="610898086" sldId="257"/>
            <ac:picMk id="1028" creationId="{5F2A98AC-6F55-4746-8B8F-51410D36F353}"/>
          </ac:picMkLst>
        </pc:picChg>
        <pc:cxnChg chg="add del mod">
          <ac:chgData name="Marco Calbucci" userId="8ad0cc2cf7555d7f" providerId="LiveId" clId="{3310DCE1-9B93-47B7-9F56-B8817F0A55F9}" dt="2022-01-31T22:57:16.008" v="193" actId="478"/>
          <ac:cxnSpMkLst>
            <pc:docMk/>
            <pc:sldMk cId="610898086" sldId="257"/>
            <ac:cxnSpMk id="7" creationId="{85BE9573-BB96-4ED6-ACE7-843A68C9C5AE}"/>
          </ac:cxnSpMkLst>
        </pc:cxnChg>
        <pc:cxnChg chg="add del mod">
          <ac:chgData name="Marco Calbucci" userId="8ad0cc2cf7555d7f" providerId="LiveId" clId="{3310DCE1-9B93-47B7-9F56-B8817F0A55F9}" dt="2022-01-31T22:57:18.736" v="196" actId="478"/>
          <ac:cxnSpMkLst>
            <pc:docMk/>
            <pc:sldMk cId="610898086" sldId="257"/>
            <ac:cxnSpMk id="13" creationId="{84005D5D-278A-445B-BDE1-E44C75DEDCF9}"/>
          </ac:cxnSpMkLst>
        </pc:cxnChg>
        <pc:cxnChg chg="add mod">
          <ac:chgData name="Marco Calbucci" userId="8ad0cc2cf7555d7f" providerId="LiveId" clId="{3310DCE1-9B93-47B7-9F56-B8817F0A55F9}" dt="2022-01-31T22:51:10.988" v="135" actId="571"/>
          <ac:cxnSpMkLst>
            <pc:docMk/>
            <pc:sldMk cId="610898086" sldId="257"/>
            <ac:cxnSpMk id="15" creationId="{6280C598-928D-47F2-86D4-72E461239B7E}"/>
          </ac:cxnSpMkLst>
        </pc:cxnChg>
        <pc:cxnChg chg="add mod">
          <ac:chgData name="Marco Calbucci" userId="8ad0cc2cf7555d7f" providerId="LiveId" clId="{3310DCE1-9B93-47B7-9F56-B8817F0A55F9}" dt="2022-01-31T22:51:10.988" v="135" actId="571"/>
          <ac:cxnSpMkLst>
            <pc:docMk/>
            <pc:sldMk cId="610898086" sldId="257"/>
            <ac:cxnSpMk id="16" creationId="{730BC616-1047-4F6C-8340-2468D958A5F5}"/>
          </ac:cxnSpMkLst>
        </pc:cxnChg>
        <pc:cxnChg chg="add del mod">
          <ac:chgData name="Marco Calbucci" userId="8ad0cc2cf7555d7f" providerId="LiveId" clId="{3310DCE1-9B93-47B7-9F56-B8817F0A55F9}" dt="2022-01-31T22:57:14.960" v="192" actId="478"/>
          <ac:cxnSpMkLst>
            <pc:docMk/>
            <pc:sldMk cId="610898086" sldId="257"/>
            <ac:cxnSpMk id="21" creationId="{4E00B3E0-E12B-44E0-B1E4-24E3C0074247}"/>
          </ac:cxnSpMkLst>
        </pc:cxnChg>
        <pc:cxnChg chg="add del mod">
          <ac:chgData name="Marco Calbucci" userId="8ad0cc2cf7555d7f" providerId="LiveId" clId="{3310DCE1-9B93-47B7-9F56-B8817F0A55F9}" dt="2022-01-31T22:57:13.297" v="190" actId="478"/>
          <ac:cxnSpMkLst>
            <pc:docMk/>
            <pc:sldMk cId="610898086" sldId="257"/>
            <ac:cxnSpMk id="23" creationId="{19AE2663-CEBF-4C8B-AA7C-E0CE0F8CBB54}"/>
          </ac:cxnSpMkLst>
        </pc:cxnChg>
        <pc:cxnChg chg="add del mod">
          <ac:chgData name="Marco Calbucci" userId="8ad0cc2cf7555d7f" providerId="LiveId" clId="{3310DCE1-9B93-47B7-9F56-B8817F0A55F9}" dt="2022-01-31T22:57:14.095" v="191" actId="478"/>
          <ac:cxnSpMkLst>
            <pc:docMk/>
            <pc:sldMk cId="610898086" sldId="257"/>
            <ac:cxnSpMk id="26" creationId="{86FE0209-F264-4E65-B2D1-292DE44C7E95}"/>
          </ac:cxnSpMkLst>
        </pc:cxnChg>
        <pc:cxnChg chg="add del mod">
          <ac:chgData name="Marco Calbucci" userId="8ad0cc2cf7555d7f" providerId="LiveId" clId="{3310DCE1-9B93-47B7-9F56-B8817F0A55F9}" dt="2022-01-31T22:57:17.880" v="195" actId="478"/>
          <ac:cxnSpMkLst>
            <pc:docMk/>
            <pc:sldMk cId="610898086" sldId="257"/>
            <ac:cxnSpMk id="28" creationId="{05DF7A87-3012-43EC-AC4C-38FFAF357311}"/>
          </ac:cxnSpMkLst>
        </pc:cxnChg>
        <pc:cxnChg chg="add del mod">
          <ac:chgData name="Marco Calbucci" userId="8ad0cc2cf7555d7f" providerId="LiveId" clId="{3310DCE1-9B93-47B7-9F56-B8817F0A55F9}" dt="2022-01-31T22:57:17.095" v="194" actId="478"/>
          <ac:cxnSpMkLst>
            <pc:docMk/>
            <pc:sldMk cId="610898086" sldId="257"/>
            <ac:cxnSpMk id="31" creationId="{F4E38680-E1B3-4A85-A414-B45DDE9F2960}"/>
          </ac:cxnSpMkLst>
        </pc:cxnChg>
      </pc:sldChg>
      <pc:sldChg chg="addSp delSp modSp add mod">
        <pc:chgData name="Marco Calbucci" userId="8ad0cc2cf7555d7f" providerId="LiveId" clId="{3310DCE1-9B93-47B7-9F56-B8817F0A55F9}" dt="2022-02-01T21:25:58.026" v="892" actId="20577"/>
        <pc:sldMkLst>
          <pc:docMk/>
          <pc:sldMk cId="3505209684" sldId="258"/>
        </pc:sldMkLst>
        <pc:spChg chg="add mod">
          <ac:chgData name="Marco Calbucci" userId="8ad0cc2cf7555d7f" providerId="LiveId" clId="{3310DCE1-9B93-47B7-9F56-B8817F0A55F9}" dt="2022-02-01T21:25:58.026" v="892" actId="20577"/>
          <ac:spMkLst>
            <pc:docMk/>
            <pc:sldMk cId="3505209684" sldId="258"/>
            <ac:spMk id="2" creationId="{69961D42-8284-4B23-8B07-78915EBF37D4}"/>
          </ac:spMkLst>
        </pc:spChg>
        <pc:spChg chg="del">
          <ac:chgData name="Marco Calbucci" userId="8ad0cc2cf7555d7f" providerId="LiveId" clId="{3310DCE1-9B93-47B7-9F56-B8817F0A55F9}" dt="2022-01-31T22:56:35.353" v="176" actId="478"/>
          <ac:spMkLst>
            <pc:docMk/>
            <pc:sldMk cId="3505209684" sldId="258"/>
            <ac:spMk id="8" creationId="{3F403372-60AC-463F-9584-307EEF224493}"/>
          </ac:spMkLst>
        </pc:spChg>
        <pc:spChg chg="del">
          <ac:chgData name="Marco Calbucci" userId="8ad0cc2cf7555d7f" providerId="LiveId" clId="{3310DCE1-9B93-47B7-9F56-B8817F0A55F9}" dt="2022-01-31T22:57:05.314" v="187" actId="478"/>
          <ac:spMkLst>
            <pc:docMk/>
            <pc:sldMk cId="3505209684" sldId="258"/>
            <ac:spMk id="9" creationId="{6595F055-E42A-425B-A749-9423B24F5AF4}"/>
          </ac:spMkLst>
        </pc:spChg>
        <pc:spChg chg="add mod">
          <ac:chgData name="Marco Calbucci" userId="8ad0cc2cf7555d7f" providerId="LiveId" clId="{3310DCE1-9B93-47B7-9F56-B8817F0A55F9}" dt="2022-01-31T22:57:01.804" v="186"/>
          <ac:spMkLst>
            <pc:docMk/>
            <pc:sldMk cId="3505209684" sldId="258"/>
            <ac:spMk id="14" creationId="{79780926-EF06-4DF7-A841-24E54DE963B7}"/>
          </ac:spMkLst>
        </pc:spChg>
        <pc:spChg chg="add del mod">
          <ac:chgData name="Marco Calbucci" userId="8ad0cc2cf7555d7f" providerId="LiveId" clId="{3310DCE1-9B93-47B7-9F56-B8817F0A55F9}" dt="2022-01-31T23:12:55.699" v="298"/>
          <ac:spMkLst>
            <pc:docMk/>
            <pc:sldMk cId="3505209684" sldId="258"/>
            <ac:spMk id="16" creationId="{06900FF5-DC53-4AEC-A8C2-AA1FF4B920C6}"/>
          </ac:spMkLst>
        </pc:spChg>
        <pc:spChg chg="add del mod">
          <ac:chgData name="Marco Calbucci" userId="8ad0cc2cf7555d7f" providerId="LiveId" clId="{3310DCE1-9B93-47B7-9F56-B8817F0A55F9}" dt="2022-01-31T23:12:55.699" v="298"/>
          <ac:spMkLst>
            <pc:docMk/>
            <pc:sldMk cId="3505209684" sldId="258"/>
            <ac:spMk id="17" creationId="{9B3D2CB9-23CA-45AF-B418-9D1C5A7C1A01}"/>
          </ac:spMkLst>
        </pc:spChg>
        <pc:spChg chg="add del mod">
          <ac:chgData name="Marco Calbucci" userId="8ad0cc2cf7555d7f" providerId="LiveId" clId="{3310DCE1-9B93-47B7-9F56-B8817F0A55F9}" dt="2022-01-31T23:12:55.699" v="298"/>
          <ac:spMkLst>
            <pc:docMk/>
            <pc:sldMk cId="3505209684" sldId="258"/>
            <ac:spMk id="18" creationId="{3D2D96A9-7DBC-4EA6-9513-605F14F4DCAD}"/>
          </ac:spMkLst>
        </pc:spChg>
        <pc:spChg chg="add del mod">
          <ac:chgData name="Marco Calbucci" userId="8ad0cc2cf7555d7f" providerId="LiveId" clId="{3310DCE1-9B93-47B7-9F56-B8817F0A55F9}" dt="2022-01-31T23:12:55.699" v="298"/>
          <ac:spMkLst>
            <pc:docMk/>
            <pc:sldMk cId="3505209684" sldId="258"/>
            <ac:spMk id="19" creationId="{EA88F6E7-704C-44E5-80B7-3BA9A2ABC717}"/>
          </ac:spMkLst>
        </pc:spChg>
        <pc:cxnChg chg="del">
          <ac:chgData name="Marco Calbucci" userId="8ad0cc2cf7555d7f" providerId="LiveId" clId="{3310DCE1-9B93-47B7-9F56-B8817F0A55F9}" dt="2022-01-31T22:56:41.088" v="180" actId="478"/>
          <ac:cxnSpMkLst>
            <pc:docMk/>
            <pc:sldMk cId="3505209684" sldId="258"/>
            <ac:cxnSpMk id="7" creationId="{85BE9573-BB96-4ED6-ACE7-843A68C9C5AE}"/>
          </ac:cxnSpMkLst>
        </pc:cxnChg>
        <pc:cxnChg chg="del">
          <ac:chgData name="Marco Calbucci" userId="8ad0cc2cf7555d7f" providerId="LiveId" clId="{3310DCE1-9B93-47B7-9F56-B8817F0A55F9}" dt="2022-01-31T22:56:44.768" v="183" actId="478"/>
          <ac:cxnSpMkLst>
            <pc:docMk/>
            <pc:sldMk cId="3505209684" sldId="258"/>
            <ac:cxnSpMk id="13" creationId="{84005D5D-278A-445B-BDE1-E44C75DEDCF9}"/>
          </ac:cxnSpMkLst>
        </pc:cxnChg>
        <pc:cxnChg chg="del">
          <ac:chgData name="Marco Calbucci" userId="8ad0cc2cf7555d7f" providerId="LiveId" clId="{3310DCE1-9B93-47B7-9F56-B8817F0A55F9}" dt="2022-01-31T22:56:37.584" v="178" actId="478"/>
          <ac:cxnSpMkLst>
            <pc:docMk/>
            <pc:sldMk cId="3505209684" sldId="258"/>
            <ac:cxnSpMk id="21" creationId="{4E00B3E0-E12B-44E0-B1E4-24E3C0074247}"/>
          </ac:cxnSpMkLst>
        </pc:cxnChg>
        <pc:cxnChg chg="del">
          <ac:chgData name="Marco Calbucci" userId="8ad0cc2cf7555d7f" providerId="LiveId" clId="{3310DCE1-9B93-47B7-9F56-B8817F0A55F9}" dt="2022-01-31T22:56:36.616" v="177" actId="478"/>
          <ac:cxnSpMkLst>
            <pc:docMk/>
            <pc:sldMk cId="3505209684" sldId="258"/>
            <ac:cxnSpMk id="23" creationId="{19AE2663-CEBF-4C8B-AA7C-E0CE0F8CBB54}"/>
          </ac:cxnSpMkLst>
        </pc:cxnChg>
        <pc:cxnChg chg="del">
          <ac:chgData name="Marco Calbucci" userId="8ad0cc2cf7555d7f" providerId="LiveId" clId="{3310DCE1-9B93-47B7-9F56-B8817F0A55F9}" dt="2022-01-31T22:56:39.848" v="179" actId="478"/>
          <ac:cxnSpMkLst>
            <pc:docMk/>
            <pc:sldMk cId="3505209684" sldId="258"/>
            <ac:cxnSpMk id="26" creationId="{86FE0209-F264-4E65-B2D1-292DE44C7E95}"/>
          </ac:cxnSpMkLst>
        </pc:cxnChg>
        <pc:cxnChg chg="del">
          <ac:chgData name="Marco Calbucci" userId="8ad0cc2cf7555d7f" providerId="LiveId" clId="{3310DCE1-9B93-47B7-9F56-B8817F0A55F9}" dt="2022-01-31T22:56:43.536" v="182" actId="478"/>
          <ac:cxnSpMkLst>
            <pc:docMk/>
            <pc:sldMk cId="3505209684" sldId="258"/>
            <ac:cxnSpMk id="28" creationId="{05DF7A87-3012-43EC-AC4C-38FFAF357311}"/>
          </ac:cxnSpMkLst>
        </pc:cxnChg>
        <pc:cxnChg chg="del">
          <ac:chgData name="Marco Calbucci" userId="8ad0cc2cf7555d7f" providerId="LiveId" clId="{3310DCE1-9B93-47B7-9F56-B8817F0A55F9}" dt="2022-01-31T22:56:42.544" v="181" actId="478"/>
          <ac:cxnSpMkLst>
            <pc:docMk/>
            <pc:sldMk cId="3505209684" sldId="258"/>
            <ac:cxnSpMk id="31" creationId="{F4E38680-E1B3-4A85-A414-B45DDE9F2960}"/>
          </ac:cxnSpMkLst>
        </pc:cxnChg>
      </pc:sldChg>
      <pc:sldChg chg="addSp delSp modSp add mod">
        <pc:chgData name="Marco Calbucci" userId="8ad0cc2cf7555d7f" providerId="LiveId" clId="{3310DCE1-9B93-47B7-9F56-B8817F0A55F9}" dt="2022-02-01T21:27:20.401" v="936" actId="1076"/>
        <pc:sldMkLst>
          <pc:docMk/>
          <pc:sldMk cId="1496235231" sldId="259"/>
        </pc:sldMkLst>
        <pc:spChg chg="add del mod">
          <ac:chgData name="Marco Calbucci" userId="8ad0cc2cf7555d7f" providerId="LiveId" clId="{3310DCE1-9B93-47B7-9F56-B8817F0A55F9}" dt="2022-02-01T21:27:20.401" v="936" actId="1076"/>
          <ac:spMkLst>
            <pc:docMk/>
            <pc:sldMk cId="1496235231" sldId="259"/>
            <ac:spMk id="2" creationId="{589136F9-BCA3-4FF1-90D8-E2D649BF631F}"/>
          </ac:spMkLst>
        </pc:spChg>
        <pc:spChg chg="add del mod">
          <ac:chgData name="Marco Calbucci" userId="8ad0cc2cf7555d7f" providerId="LiveId" clId="{3310DCE1-9B93-47B7-9F56-B8817F0A55F9}" dt="2022-01-31T23:12:55.130" v="297"/>
          <ac:spMkLst>
            <pc:docMk/>
            <pc:sldMk cId="1496235231" sldId="259"/>
            <ac:spMk id="15" creationId="{57478B8C-177C-4C2C-9171-6667A9164343}"/>
          </ac:spMkLst>
        </pc:spChg>
        <pc:spChg chg="add del mod">
          <ac:chgData name="Marco Calbucci" userId="8ad0cc2cf7555d7f" providerId="LiveId" clId="{3310DCE1-9B93-47B7-9F56-B8817F0A55F9}" dt="2022-01-31T23:12:55.130" v="297"/>
          <ac:spMkLst>
            <pc:docMk/>
            <pc:sldMk cId="1496235231" sldId="259"/>
            <ac:spMk id="16" creationId="{A637DA9D-1AA4-4476-8571-9529C8F89AE7}"/>
          </ac:spMkLst>
        </pc:spChg>
        <pc:spChg chg="add del mod">
          <ac:chgData name="Marco Calbucci" userId="8ad0cc2cf7555d7f" providerId="LiveId" clId="{3310DCE1-9B93-47B7-9F56-B8817F0A55F9}" dt="2022-01-31T23:12:55.130" v="297"/>
          <ac:spMkLst>
            <pc:docMk/>
            <pc:sldMk cId="1496235231" sldId="259"/>
            <ac:spMk id="17" creationId="{7689634B-29E0-4344-AF18-18D6C911F0C9}"/>
          </ac:spMkLst>
        </pc:spChg>
        <pc:spChg chg="add del mod">
          <ac:chgData name="Marco Calbucci" userId="8ad0cc2cf7555d7f" providerId="LiveId" clId="{3310DCE1-9B93-47B7-9F56-B8817F0A55F9}" dt="2022-01-31T23:12:55.130" v="297"/>
          <ac:spMkLst>
            <pc:docMk/>
            <pc:sldMk cId="1496235231" sldId="259"/>
            <ac:spMk id="18" creationId="{4956E2D1-1403-4D8C-8545-9A134FDA881E}"/>
          </ac:spMkLst>
        </pc:spChg>
        <pc:spChg chg="add del mod">
          <ac:chgData name="Marco Calbucci" userId="8ad0cc2cf7555d7f" providerId="LiveId" clId="{3310DCE1-9B93-47B7-9F56-B8817F0A55F9}" dt="2022-02-01T21:26:08.897" v="893" actId="478"/>
          <ac:spMkLst>
            <pc:docMk/>
            <pc:sldMk cId="1496235231" sldId="259"/>
            <ac:spMk id="19" creationId="{E55D28A8-89E4-4CE7-8DB6-1FACA990094D}"/>
          </ac:spMkLst>
        </pc:spChg>
        <pc:spChg chg="add mod">
          <ac:chgData name="Marco Calbucci" userId="8ad0cc2cf7555d7f" providerId="LiveId" clId="{3310DCE1-9B93-47B7-9F56-B8817F0A55F9}" dt="2022-02-01T21:26:09.282" v="894"/>
          <ac:spMkLst>
            <pc:docMk/>
            <pc:sldMk cId="1496235231" sldId="259"/>
            <ac:spMk id="20" creationId="{3FCFC56E-8BA0-4BBD-90A5-5D4AD5FBADC9}"/>
          </ac:spMkLst>
        </pc:spChg>
      </pc:sldChg>
      <pc:sldChg chg="addSp delSp modSp add mod">
        <pc:chgData name="Marco Calbucci" userId="8ad0cc2cf7555d7f" providerId="LiveId" clId="{3310DCE1-9B93-47B7-9F56-B8817F0A55F9}" dt="2022-02-01T21:13:51.505" v="811" actId="478"/>
        <pc:sldMkLst>
          <pc:docMk/>
          <pc:sldMk cId="4088287754" sldId="260"/>
        </pc:sldMkLst>
        <pc:spChg chg="del">
          <ac:chgData name="Marco Calbucci" userId="8ad0cc2cf7555d7f" providerId="LiveId" clId="{3310DCE1-9B93-47B7-9F56-B8817F0A55F9}" dt="2022-01-31T23:04:09.683" v="250" actId="478"/>
          <ac:spMkLst>
            <pc:docMk/>
            <pc:sldMk cId="4088287754" sldId="260"/>
            <ac:spMk id="30" creationId="{8EEACDB6-A01A-429B-A119-08019E19DED8}"/>
          </ac:spMkLst>
        </pc:spChg>
        <pc:spChg chg="del">
          <ac:chgData name="Marco Calbucci" userId="8ad0cc2cf7555d7f" providerId="LiveId" clId="{3310DCE1-9B93-47B7-9F56-B8817F0A55F9}" dt="2022-01-31T23:04:11.129" v="251" actId="478"/>
          <ac:spMkLst>
            <pc:docMk/>
            <pc:sldMk cId="4088287754" sldId="260"/>
            <ac:spMk id="33" creationId="{C425B3C9-8C00-46A6-8519-17DAADA4F1A1}"/>
          </ac:spMkLst>
        </pc:spChg>
        <pc:spChg chg="del">
          <ac:chgData name="Marco Calbucci" userId="8ad0cc2cf7555d7f" providerId="LiveId" clId="{3310DCE1-9B93-47B7-9F56-B8817F0A55F9}" dt="2022-01-31T23:04:13.617" v="253" actId="478"/>
          <ac:spMkLst>
            <pc:docMk/>
            <pc:sldMk cId="4088287754" sldId="260"/>
            <ac:spMk id="34" creationId="{C30FEC71-9F2A-4867-89C0-3921DC4DA93F}"/>
          </ac:spMkLst>
        </pc:spChg>
        <pc:spChg chg="del">
          <ac:chgData name="Marco Calbucci" userId="8ad0cc2cf7555d7f" providerId="LiveId" clId="{3310DCE1-9B93-47B7-9F56-B8817F0A55F9}" dt="2022-01-31T23:04:12.592" v="252" actId="478"/>
          <ac:spMkLst>
            <pc:docMk/>
            <pc:sldMk cId="4088287754" sldId="260"/>
            <ac:spMk id="36" creationId="{EA6DF1F8-F11A-4CE0-9EDF-602319316F05}"/>
          </ac:spMkLst>
        </pc:spChg>
        <pc:picChg chg="add del mod">
          <ac:chgData name="Marco Calbucci" userId="8ad0cc2cf7555d7f" providerId="LiveId" clId="{3310DCE1-9B93-47B7-9F56-B8817F0A55F9}" dt="2022-02-01T21:13:51.505" v="811" actId="478"/>
          <ac:picMkLst>
            <pc:docMk/>
            <pc:sldMk cId="4088287754" sldId="260"/>
            <ac:picMk id="9" creationId="{A9FFA2DE-ABC4-4662-9065-3AA19EA1CD80}"/>
          </ac:picMkLst>
        </pc:picChg>
        <pc:picChg chg="add del mod">
          <ac:chgData name="Marco Calbucci" userId="8ad0cc2cf7555d7f" providerId="LiveId" clId="{3310DCE1-9B93-47B7-9F56-B8817F0A55F9}" dt="2022-02-01T20:24:52.254" v="312" actId="21"/>
          <ac:picMkLst>
            <pc:docMk/>
            <pc:sldMk cId="4088287754" sldId="260"/>
            <ac:picMk id="3074" creationId="{10FB6475-3AA0-46C3-86F8-0BFF00655C96}"/>
          </ac:picMkLst>
        </pc:picChg>
      </pc:sldChg>
      <pc:sldChg chg="addSp delSp modSp new del mod">
        <pc:chgData name="Marco Calbucci" userId="8ad0cc2cf7555d7f" providerId="LiveId" clId="{3310DCE1-9B93-47B7-9F56-B8817F0A55F9}" dt="2022-02-01T21:39:15.403" v="955" actId="47"/>
        <pc:sldMkLst>
          <pc:docMk/>
          <pc:sldMk cId="2610810608" sldId="261"/>
        </pc:sldMkLst>
        <pc:spChg chg="del">
          <ac:chgData name="Marco Calbucci" userId="8ad0cc2cf7555d7f" providerId="LiveId" clId="{3310DCE1-9B93-47B7-9F56-B8817F0A55F9}" dt="2022-02-01T20:24:24.512" v="303" actId="478"/>
          <ac:spMkLst>
            <pc:docMk/>
            <pc:sldMk cId="2610810608" sldId="261"/>
            <ac:spMk id="2" creationId="{5A88684F-44D7-4C65-BF17-E73E55210EC0}"/>
          </ac:spMkLst>
        </pc:spChg>
        <pc:spChg chg="del">
          <ac:chgData name="Marco Calbucci" userId="8ad0cc2cf7555d7f" providerId="LiveId" clId="{3310DCE1-9B93-47B7-9F56-B8817F0A55F9}" dt="2022-02-01T20:24:23.016" v="302" actId="478"/>
          <ac:spMkLst>
            <pc:docMk/>
            <pc:sldMk cId="2610810608" sldId="261"/>
            <ac:spMk id="3" creationId="{1105E393-EA3E-4594-A2D2-73BC3461837F}"/>
          </ac:spMkLst>
        </pc:spChg>
        <pc:spChg chg="add del mod">
          <ac:chgData name="Marco Calbucci" userId="8ad0cc2cf7555d7f" providerId="LiveId" clId="{3310DCE1-9B93-47B7-9F56-B8817F0A55F9}" dt="2022-02-01T20:55:03.457" v="702" actId="478"/>
          <ac:spMkLst>
            <pc:docMk/>
            <pc:sldMk cId="2610810608" sldId="261"/>
            <ac:spMk id="4" creationId="{C9350C21-D3A6-46BB-8FD5-41FC0D8A505C}"/>
          </ac:spMkLst>
        </pc:spChg>
        <pc:spChg chg="add del mod">
          <ac:chgData name="Marco Calbucci" userId="8ad0cc2cf7555d7f" providerId="LiveId" clId="{3310DCE1-9B93-47B7-9F56-B8817F0A55F9}" dt="2022-02-01T20:56:12.385" v="728" actId="478"/>
          <ac:spMkLst>
            <pc:docMk/>
            <pc:sldMk cId="2610810608" sldId="261"/>
            <ac:spMk id="6" creationId="{552C2633-5022-4CC0-B923-4A94545DC4E9}"/>
          </ac:spMkLst>
        </pc:spChg>
        <pc:spChg chg="add mod">
          <ac:chgData name="Marco Calbucci" userId="8ad0cc2cf7555d7f" providerId="LiveId" clId="{3310DCE1-9B93-47B7-9F56-B8817F0A55F9}" dt="2022-02-01T21:03:37.938" v="797" actId="20577"/>
          <ac:spMkLst>
            <pc:docMk/>
            <pc:sldMk cId="2610810608" sldId="261"/>
            <ac:spMk id="8" creationId="{46A917A8-12B5-47C5-BB09-AE5622D4A35D}"/>
          </ac:spMkLst>
        </pc:spChg>
        <pc:picChg chg="add del mod">
          <ac:chgData name="Marco Calbucci" userId="8ad0cc2cf7555d7f" providerId="LiveId" clId="{3310DCE1-9B93-47B7-9F56-B8817F0A55F9}" dt="2022-02-01T21:12:48.898" v="800" actId="478"/>
          <ac:picMkLst>
            <pc:docMk/>
            <pc:sldMk cId="2610810608" sldId="261"/>
            <ac:picMk id="5" creationId="{0CA47EE4-3FE7-400A-9A52-404FC5F64BBC}"/>
          </ac:picMkLst>
        </pc:picChg>
        <pc:picChg chg="add mod">
          <ac:chgData name="Marco Calbucci" userId="8ad0cc2cf7555d7f" providerId="LiveId" clId="{3310DCE1-9B93-47B7-9F56-B8817F0A55F9}" dt="2022-02-01T21:15:02.155" v="822" actId="1076"/>
          <ac:picMkLst>
            <pc:docMk/>
            <pc:sldMk cId="2610810608" sldId="261"/>
            <ac:picMk id="11" creationId="{96E875E2-C5BF-42A7-9C20-9F7CF9C391AB}"/>
          </ac:picMkLst>
        </pc:picChg>
        <pc:picChg chg="add del mod">
          <ac:chgData name="Marco Calbucci" userId="8ad0cc2cf7555d7f" providerId="LiveId" clId="{3310DCE1-9B93-47B7-9F56-B8817F0A55F9}" dt="2022-02-01T20:24:54.648" v="313" actId="478"/>
          <ac:picMkLst>
            <pc:docMk/>
            <pc:sldMk cId="2610810608" sldId="261"/>
            <ac:picMk id="2050" creationId="{980F675D-A77B-4744-A55A-DFAA1619F170}"/>
          </ac:picMkLst>
        </pc:picChg>
        <pc:picChg chg="add del">
          <ac:chgData name="Marco Calbucci" userId="8ad0cc2cf7555d7f" providerId="LiveId" clId="{3310DCE1-9B93-47B7-9F56-B8817F0A55F9}" dt="2022-02-01T21:10:47.769" v="799" actId="478"/>
          <ac:picMkLst>
            <pc:docMk/>
            <pc:sldMk cId="2610810608" sldId="261"/>
            <ac:picMk id="2052" creationId="{1B8CBEA1-7982-4942-B856-E8E65FFAD118}"/>
          </ac:picMkLst>
        </pc:picChg>
        <pc:picChg chg="add del">
          <ac:chgData name="Marco Calbucci" userId="8ad0cc2cf7555d7f" providerId="LiveId" clId="{3310DCE1-9B93-47B7-9F56-B8817F0A55F9}" dt="2022-02-01T21:13:47.706" v="809" actId="478"/>
          <ac:picMkLst>
            <pc:docMk/>
            <pc:sldMk cId="2610810608" sldId="261"/>
            <ac:picMk id="2054" creationId="{5ADE4153-3DF3-4A65-9A99-42BADB9E0737}"/>
          </ac:picMkLst>
        </pc:picChg>
        <pc:picChg chg="add del mod">
          <ac:chgData name="Marco Calbucci" userId="8ad0cc2cf7555d7f" providerId="LiveId" clId="{3310DCE1-9B93-47B7-9F56-B8817F0A55F9}" dt="2022-02-01T21:15:26.654" v="827" actId="21"/>
          <ac:picMkLst>
            <pc:docMk/>
            <pc:sldMk cId="2610810608" sldId="261"/>
            <ac:picMk id="2056" creationId="{220CA010-3918-414B-8B33-F16D82A08244}"/>
          </ac:picMkLst>
        </pc:picChg>
        <pc:picChg chg="add del mod">
          <ac:chgData name="Marco Calbucci" userId="8ad0cc2cf7555d7f" providerId="LiveId" clId="{3310DCE1-9B93-47B7-9F56-B8817F0A55F9}" dt="2022-02-01T21:38:56.330" v="953" actId="21"/>
          <ac:picMkLst>
            <pc:docMk/>
            <pc:sldMk cId="2610810608" sldId="261"/>
            <ac:picMk id="2058" creationId="{58AC7203-7C3C-4FA0-A93E-55502DD620AF}"/>
          </ac:picMkLst>
        </pc:picChg>
      </pc:sldChg>
      <pc:sldChg chg="addSp delSp modSp new mod">
        <pc:chgData name="Marco Calbucci" userId="8ad0cc2cf7555d7f" providerId="LiveId" clId="{3310DCE1-9B93-47B7-9F56-B8817F0A55F9}" dt="2022-02-01T20:43:13.304" v="692" actId="1076"/>
        <pc:sldMkLst>
          <pc:docMk/>
          <pc:sldMk cId="3551890752" sldId="262"/>
        </pc:sldMkLst>
        <pc:spChg chg="del">
          <ac:chgData name="Marco Calbucci" userId="8ad0cc2cf7555d7f" providerId="LiveId" clId="{3310DCE1-9B93-47B7-9F56-B8817F0A55F9}" dt="2022-02-01T20:30:52.417" v="317" actId="478"/>
          <ac:spMkLst>
            <pc:docMk/>
            <pc:sldMk cId="3551890752" sldId="262"/>
            <ac:spMk id="2" creationId="{D3237574-9BEA-4185-B732-335177051766}"/>
          </ac:spMkLst>
        </pc:spChg>
        <pc:spChg chg="del">
          <ac:chgData name="Marco Calbucci" userId="8ad0cc2cf7555d7f" providerId="LiveId" clId="{3310DCE1-9B93-47B7-9F56-B8817F0A55F9}" dt="2022-02-01T20:30:51.576" v="316" actId="478"/>
          <ac:spMkLst>
            <pc:docMk/>
            <pc:sldMk cId="3551890752" sldId="262"/>
            <ac:spMk id="3" creationId="{1D15492F-20C6-4502-A9D2-0C1E6F587B81}"/>
          </ac:spMkLst>
        </pc:spChg>
        <pc:spChg chg="add del mod">
          <ac:chgData name="Marco Calbucci" userId="8ad0cc2cf7555d7f" providerId="LiveId" clId="{3310DCE1-9B93-47B7-9F56-B8817F0A55F9}" dt="2022-02-01T20:33:08.481" v="345" actId="478"/>
          <ac:spMkLst>
            <pc:docMk/>
            <pc:sldMk cId="3551890752" sldId="262"/>
            <ac:spMk id="4" creationId="{9BE5BF2F-CA83-4961-9BF1-7CD2F30BF3A1}"/>
          </ac:spMkLst>
        </pc:spChg>
        <pc:spChg chg="add del mod">
          <ac:chgData name="Marco Calbucci" userId="8ad0cc2cf7555d7f" providerId="LiveId" clId="{3310DCE1-9B93-47B7-9F56-B8817F0A55F9}" dt="2022-02-01T20:31:26.503" v="323"/>
          <ac:spMkLst>
            <pc:docMk/>
            <pc:sldMk cId="3551890752" sldId="262"/>
            <ac:spMk id="5" creationId="{111C0B89-8809-4534-8486-7F065BC0D0A1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6" creationId="{309D15D6-5F25-4F98-8272-48AA395D902E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7" creationId="{7732510B-49C3-4215-9D08-C100398A6063}"/>
          </ac:spMkLst>
        </pc:spChg>
        <pc:spChg chg="add mod">
          <ac:chgData name="Marco Calbucci" userId="8ad0cc2cf7555d7f" providerId="LiveId" clId="{3310DCE1-9B93-47B7-9F56-B8817F0A55F9}" dt="2022-02-01T20:42:27.977" v="667" actId="20577"/>
          <ac:spMkLst>
            <pc:docMk/>
            <pc:sldMk cId="3551890752" sldId="262"/>
            <ac:spMk id="9" creationId="{76133CA1-2EA4-4B64-B11C-18EF9191DF63}"/>
          </ac:spMkLst>
        </pc:spChg>
        <pc:spChg chg="add mod">
          <ac:chgData name="Marco Calbucci" userId="8ad0cc2cf7555d7f" providerId="LiveId" clId="{3310DCE1-9B93-47B7-9F56-B8817F0A55F9}" dt="2022-02-01T20:42:24.744" v="666" actId="14100"/>
          <ac:spMkLst>
            <pc:docMk/>
            <pc:sldMk cId="3551890752" sldId="262"/>
            <ac:spMk id="10" creationId="{4944C3C5-86A9-438C-95F1-74445A058027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11" creationId="{11E0467E-F7C9-4FD1-BFC7-BA28BF2F1ECF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12" creationId="{F0D71247-857D-4CE5-83E7-6C01F4C23B70}"/>
          </ac:spMkLst>
        </pc:spChg>
        <pc:spChg chg="add mod">
          <ac:chgData name="Marco Calbucci" userId="8ad0cc2cf7555d7f" providerId="LiveId" clId="{3310DCE1-9B93-47B7-9F56-B8817F0A55F9}" dt="2022-02-01T20:38:25.878" v="544" actId="571"/>
          <ac:spMkLst>
            <pc:docMk/>
            <pc:sldMk cId="3551890752" sldId="262"/>
            <ac:spMk id="13" creationId="{BEE0637B-C7FC-4283-A422-D3C6E47D6924}"/>
          </ac:spMkLst>
        </pc:spChg>
        <pc:spChg chg="add mod">
          <ac:chgData name="Marco Calbucci" userId="8ad0cc2cf7555d7f" providerId="LiveId" clId="{3310DCE1-9B93-47B7-9F56-B8817F0A55F9}" dt="2022-02-01T20:38:25.878" v="544" actId="571"/>
          <ac:spMkLst>
            <pc:docMk/>
            <pc:sldMk cId="3551890752" sldId="262"/>
            <ac:spMk id="14" creationId="{08C71163-EF73-4E08-93C4-A7703DEFC2EA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15" creationId="{221AAD4D-DB87-438E-BF60-DC03F691834B}"/>
          </ac:spMkLst>
        </pc:spChg>
        <pc:spChg chg="add mod">
          <ac:chgData name="Marco Calbucci" userId="8ad0cc2cf7555d7f" providerId="LiveId" clId="{3310DCE1-9B93-47B7-9F56-B8817F0A55F9}" dt="2022-02-01T20:43:13.304" v="692" actId="1076"/>
          <ac:spMkLst>
            <pc:docMk/>
            <pc:sldMk cId="3551890752" sldId="262"/>
            <ac:spMk id="16" creationId="{85D933DB-1A63-4C7E-A5E9-2CADB04DAA78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17" creationId="{5C0B8E96-1A4A-4C28-8D6E-276B0F4FAE2D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18" creationId="{40D3D3DA-9E6D-4FE9-A035-0C009FA7E2F2}"/>
          </ac:spMkLst>
        </pc:spChg>
        <pc:spChg chg="add mod">
          <ac:chgData name="Marco Calbucci" userId="8ad0cc2cf7555d7f" providerId="LiveId" clId="{3310DCE1-9B93-47B7-9F56-B8817F0A55F9}" dt="2022-02-01T20:42:55.210" v="688" actId="1037"/>
          <ac:spMkLst>
            <pc:docMk/>
            <pc:sldMk cId="3551890752" sldId="262"/>
            <ac:spMk id="19" creationId="{7A469791-CDEA-41D5-BDF3-A4C546AE506F}"/>
          </ac:spMkLst>
        </pc:spChg>
        <pc:grpChg chg="add mod">
          <ac:chgData name="Marco Calbucci" userId="8ad0cc2cf7555d7f" providerId="LiveId" clId="{3310DCE1-9B93-47B7-9F56-B8817F0A55F9}" dt="2022-02-01T20:40:31.539" v="663" actId="164"/>
          <ac:grpSpMkLst>
            <pc:docMk/>
            <pc:sldMk cId="3551890752" sldId="262"/>
            <ac:grpSpMk id="8" creationId="{C36F2690-027D-4DE2-81BC-378182A687BE}"/>
          </ac:grpSpMkLst>
        </pc:grpChg>
        <pc:picChg chg="add del mod">
          <ac:chgData name="Marco Calbucci" userId="8ad0cc2cf7555d7f" providerId="LiveId" clId="{3310DCE1-9B93-47B7-9F56-B8817F0A55F9}" dt="2022-02-01T20:38:10.824" v="541" actId="478"/>
          <ac:picMkLst>
            <pc:docMk/>
            <pc:sldMk cId="3551890752" sldId="262"/>
            <ac:picMk id="6146" creationId="{3D61C9CA-9707-489D-AFA0-14CCA9B2F3BA}"/>
          </ac:picMkLst>
        </pc:picChg>
      </pc:sldChg>
      <pc:sldChg chg="modSp add mod">
        <pc:chgData name="Marco Calbucci" userId="8ad0cc2cf7555d7f" providerId="LiveId" clId="{3310DCE1-9B93-47B7-9F56-B8817F0A55F9}" dt="2022-02-01T20:44:27.334" v="695" actId="1582"/>
        <pc:sldMkLst>
          <pc:docMk/>
          <pc:sldMk cId="159654239" sldId="263"/>
        </pc:sldMkLst>
        <pc:spChg chg="mod">
          <ac:chgData name="Marco Calbucci" userId="8ad0cc2cf7555d7f" providerId="LiveId" clId="{3310DCE1-9B93-47B7-9F56-B8817F0A55F9}" dt="2022-02-01T20:44:27.334" v="695" actId="1582"/>
          <ac:spMkLst>
            <pc:docMk/>
            <pc:sldMk cId="159654239" sldId="263"/>
            <ac:spMk id="17" creationId="{5C0B8E96-1A4A-4C28-8D6E-276B0F4FAE2D}"/>
          </ac:spMkLst>
        </pc:spChg>
      </pc:sldChg>
      <pc:sldChg chg="addSp delSp modSp new mod">
        <pc:chgData name="Marco Calbucci" userId="8ad0cc2cf7555d7f" providerId="LiveId" clId="{3310DCE1-9B93-47B7-9F56-B8817F0A55F9}" dt="2022-02-01T22:28:18.052" v="1192" actId="478"/>
        <pc:sldMkLst>
          <pc:docMk/>
          <pc:sldMk cId="505323691" sldId="264"/>
        </pc:sldMkLst>
        <pc:spChg chg="del">
          <ac:chgData name="Marco Calbucci" userId="8ad0cc2cf7555d7f" providerId="LiveId" clId="{3310DCE1-9B93-47B7-9F56-B8817F0A55F9}" dt="2022-02-01T21:37:47.611" v="938" actId="478"/>
          <ac:spMkLst>
            <pc:docMk/>
            <pc:sldMk cId="505323691" sldId="264"/>
            <ac:spMk id="2" creationId="{20D783FA-1A3A-4BA4-8227-B0FE26F3EC08}"/>
          </ac:spMkLst>
        </pc:spChg>
        <pc:spChg chg="del">
          <ac:chgData name="Marco Calbucci" userId="8ad0cc2cf7555d7f" providerId="LiveId" clId="{3310DCE1-9B93-47B7-9F56-B8817F0A55F9}" dt="2022-02-01T21:37:43.715" v="937" actId="478"/>
          <ac:spMkLst>
            <pc:docMk/>
            <pc:sldMk cId="505323691" sldId="264"/>
            <ac:spMk id="3" creationId="{784914BC-2518-4C88-83D9-3A18EDD1390B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4" creationId="{F143BB33-7BED-4918-86CE-320BDE315AEF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5" creationId="{3A591B9A-0D6E-45DA-B393-578129F52734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6" creationId="{658310B0-1375-47C4-9CFD-63E98867E886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7" creationId="{8760BD17-07F1-4CBD-B7FA-56CC9111F2EF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8" creationId="{D955FD09-0919-49E5-A028-824E7E235C0B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9" creationId="{28F930FD-56CE-4DDB-9320-8ED0E79D3C32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10" creationId="{A51F8D0F-D2CD-401C-871B-25A421871E13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11" creationId="{CE0AA3C0-03CE-444E-B845-B73013E40EEF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12" creationId="{1FF7D3D7-F02E-45B8-9329-B395BA73D1BD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13" creationId="{001DC9D2-5309-409C-9442-ACD205E7860D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14" creationId="{B8F21E20-3428-4287-AB01-C7B2439B683D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15" creationId="{EB567F41-BE2E-4A03-89A9-D680335EC080}"/>
          </ac:spMkLst>
        </pc:spChg>
        <pc:spChg chg="add del mod">
          <ac:chgData name="Marco Calbucci" userId="8ad0cc2cf7555d7f" providerId="LiveId" clId="{3310DCE1-9B93-47B7-9F56-B8817F0A55F9}" dt="2022-02-01T22:07:46.068" v="1011" actId="478"/>
          <ac:spMkLst>
            <pc:docMk/>
            <pc:sldMk cId="505323691" sldId="264"/>
            <ac:spMk id="28" creationId="{25431C3D-14B0-4615-9EC1-E159B5A99F58}"/>
          </ac:spMkLst>
        </pc:spChg>
        <pc:spChg chg="add mod">
          <ac:chgData name="Marco Calbucci" userId="8ad0cc2cf7555d7f" providerId="LiveId" clId="{3310DCE1-9B93-47B7-9F56-B8817F0A55F9}" dt="2022-02-01T22:27:21.651" v="1170" actId="1076"/>
          <ac:spMkLst>
            <pc:docMk/>
            <pc:sldMk cId="505323691" sldId="264"/>
            <ac:spMk id="29" creationId="{164414C0-71BD-44D1-A1F5-E95B8B973C24}"/>
          </ac:spMkLst>
        </pc:spChg>
        <pc:spChg chg="add mod">
          <ac:chgData name="Marco Calbucci" userId="8ad0cc2cf7555d7f" providerId="LiveId" clId="{3310DCE1-9B93-47B7-9F56-B8817F0A55F9}" dt="2022-02-01T22:26:46.717" v="1161" actId="20577"/>
          <ac:spMkLst>
            <pc:docMk/>
            <pc:sldMk cId="505323691" sldId="264"/>
            <ac:spMk id="30" creationId="{02A76804-1112-412F-B96C-0295B605F11F}"/>
          </ac:spMkLst>
        </pc:spChg>
        <pc:spChg chg="add mod">
          <ac:chgData name="Marco Calbucci" userId="8ad0cc2cf7555d7f" providerId="LiveId" clId="{3310DCE1-9B93-47B7-9F56-B8817F0A55F9}" dt="2022-02-01T22:20:41.683" v="1133" actId="1076"/>
          <ac:spMkLst>
            <pc:docMk/>
            <pc:sldMk cId="505323691" sldId="264"/>
            <ac:spMk id="32" creationId="{16F422E0-F26D-4FEC-A425-FB514F9395EE}"/>
          </ac:spMkLst>
        </pc:spChg>
        <pc:spChg chg="add del mod">
          <ac:chgData name="Marco Calbucci" userId="8ad0cc2cf7555d7f" providerId="LiveId" clId="{3310DCE1-9B93-47B7-9F56-B8817F0A55F9}" dt="2022-02-01T22:28:18.052" v="1192" actId="478"/>
          <ac:spMkLst>
            <pc:docMk/>
            <pc:sldMk cId="505323691" sldId="264"/>
            <ac:spMk id="33" creationId="{01F2524F-0D37-453F-A8D0-B8085D50F97F}"/>
          </ac:spMkLst>
        </pc:spChg>
        <pc:grpChg chg="add del mod">
          <ac:chgData name="Marco Calbucci" userId="8ad0cc2cf7555d7f" providerId="LiveId" clId="{3310DCE1-9B93-47B7-9F56-B8817F0A55F9}" dt="2022-02-01T22:06:13.135" v="999" actId="165"/>
          <ac:grpSpMkLst>
            <pc:docMk/>
            <pc:sldMk cId="505323691" sldId="264"/>
            <ac:grpSpMk id="19" creationId="{ADFD1D59-3D70-4888-B8FD-EB1ADB8BFA52}"/>
          </ac:grpSpMkLst>
        </pc:grpChg>
        <pc:cxnChg chg="add mod topLvl">
          <ac:chgData name="Marco Calbucci" userId="8ad0cc2cf7555d7f" providerId="LiveId" clId="{3310DCE1-9B93-47B7-9F56-B8817F0A55F9}" dt="2022-02-01T22:06:13.135" v="999" actId="165"/>
          <ac:cxnSpMkLst>
            <pc:docMk/>
            <pc:sldMk cId="505323691" sldId="264"/>
            <ac:cxnSpMk id="17" creationId="{DE3990C4-294B-4552-AF6B-4F67B793D6FF}"/>
          </ac:cxnSpMkLst>
        </pc:cxnChg>
        <pc:cxnChg chg="add mod">
          <ac:chgData name="Marco Calbucci" userId="8ad0cc2cf7555d7f" providerId="LiveId" clId="{3310DCE1-9B93-47B7-9F56-B8817F0A55F9}" dt="2022-02-01T22:06:03.295" v="998" actId="1582"/>
          <ac:cxnSpMkLst>
            <pc:docMk/>
            <pc:sldMk cId="505323691" sldId="264"/>
            <ac:cxnSpMk id="21" creationId="{29EA3AC0-24BC-4A4B-AB94-467CA5013FD3}"/>
          </ac:cxnSpMkLst>
        </pc:cxnChg>
        <pc:cxnChg chg="add mod">
          <ac:chgData name="Marco Calbucci" userId="8ad0cc2cf7555d7f" providerId="LiveId" clId="{3310DCE1-9B93-47B7-9F56-B8817F0A55F9}" dt="2022-02-01T22:06:20.427" v="1000" actId="571"/>
          <ac:cxnSpMkLst>
            <pc:docMk/>
            <pc:sldMk cId="505323691" sldId="264"/>
            <ac:cxnSpMk id="22" creationId="{642CF785-DF2C-440C-96DD-FAD42387842B}"/>
          </ac:cxnSpMkLst>
        </pc:cxnChg>
        <pc:cxnChg chg="add">
          <ac:chgData name="Marco Calbucci" userId="8ad0cc2cf7555d7f" providerId="LiveId" clId="{3310DCE1-9B93-47B7-9F56-B8817F0A55F9}" dt="2022-02-01T22:06:43.301" v="1001" actId="11529"/>
          <ac:cxnSpMkLst>
            <pc:docMk/>
            <pc:sldMk cId="505323691" sldId="264"/>
            <ac:cxnSpMk id="24" creationId="{8675FAE9-9326-428C-B4E4-C467F5A4E97C}"/>
          </ac:cxnSpMkLst>
        </pc:cxnChg>
        <pc:cxnChg chg="add mod">
          <ac:chgData name="Marco Calbucci" userId="8ad0cc2cf7555d7f" providerId="LiveId" clId="{3310DCE1-9B93-47B7-9F56-B8817F0A55F9}" dt="2022-02-01T22:06:46.859" v="1002" actId="571"/>
          <ac:cxnSpMkLst>
            <pc:docMk/>
            <pc:sldMk cId="505323691" sldId="264"/>
            <ac:cxnSpMk id="25" creationId="{89718A1E-0B4A-4BBC-92CB-DC7422CB4FDD}"/>
          </ac:cxnSpMkLst>
        </pc:cxnChg>
        <pc:cxnChg chg="add">
          <ac:chgData name="Marco Calbucci" userId="8ad0cc2cf7555d7f" providerId="LiveId" clId="{3310DCE1-9B93-47B7-9F56-B8817F0A55F9}" dt="2022-02-01T22:07:04.452" v="1003" actId="11529"/>
          <ac:cxnSpMkLst>
            <pc:docMk/>
            <pc:sldMk cId="505323691" sldId="264"/>
            <ac:cxnSpMk id="27" creationId="{8BCD3BE6-58E5-4FC1-8D04-6796EC3CA6D0}"/>
          </ac:cxnSpMkLst>
        </pc:cxnChg>
      </pc:sldChg>
      <pc:sldChg chg="addSp delSp modSp add">
        <pc:chgData name="Marco Calbucci" userId="8ad0cc2cf7555d7f" providerId="LiveId" clId="{3310DCE1-9B93-47B7-9F56-B8817F0A55F9}" dt="2022-02-01T21:38:57.647" v="954"/>
        <pc:sldMkLst>
          <pc:docMk/>
          <pc:sldMk cId="657871946" sldId="265"/>
        </pc:sldMkLst>
        <pc:picChg chg="add del mod">
          <ac:chgData name="Marco Calbucci" userId="8ad0cc2cf7555d7f" providerId="LiveId" clId="{3310DCE1-9B93-47B7-9F56-B8817F0A55F9}" dt="2022-02-01T21:38:21.659" v="939" actId="478"/>
          <ac:picMkLst>
            <pc:docMk/>
            <pc:sldMk cId="657871946" sldId="265"/>
            <ac:picMk id="5" creationId="{439F2B81-E0F3-4E3D-BDE0-D8ED44267F39}"/>
          </ac:picMkLst>
        </pc:picChg>
        <pc:picChg chg="add del mod">
          <ac:chgData name="Marco Calbucci" userId="8ad0cc2cf7555d7f" providerId="LiveId" clId="{3310DCE1-9B93-47B7-9F56-B8817F0A55F9}" dt="2022-02-01T21:38:50.999" v="950"/>
          <ac:picMkLst>
            <pc:docMk/>
            <pc:sldMk cId="657871946" sldId="265"/>
            <ac:picMk id="6" creationId="{4CB46F04-6171-4C52-9D90-79B06CC35728}"/>
          </ac:picMkLst>
        </pc:picChg>
        <pc:picChg chg="add mod">
          <ac:chgData name="Marco Calbucci" userId="8ad0cc2cf7555d7f" providerId="LiveId" clId="{3310DCE1-9B93-47B7-9F56-B8817F0A55F9}" dt="2022-02-01T21:38:57.647" v="954"/>
          <ac:picMkLst>
            <pc:docMk/>
            <pc:sldMk cId="657871946" sldId="265"/>
            <ac:picMk id="7" creationId="{D317A99E-0651-4712-B4A5-6B1E190DB47E}"/>
          </ac:picMkLst>
        </pc:picChg>
        <pc:picChg chg="del">
          <ac:chgData name="Marco Calbucci" userId="8ad0cc2cf7555d7f" providerId="LiveId" clId="{3310DCE1-9B93-47B7-9F56-B8817F0A55F9}" dt="2022-02-01T21:14:54.050" v="817" actId="478"/>
          <ac:picMkLst>
            <pc:docMk/>
            <pc:sldMk cId="657871946" sldId="265"/>
            <ac:picMk id="11" creationId="{96E875E2-C5BF-42A7-9C20-9F7CF9C391AB}"/>
          </ac:picMkLst>
        </pc:picChg>
        <pc:picChg chg="add del">
          <ac:chgData name="Marco Calbucci" userId="8ad0cc2cf7555d7f" providerId="LiveId" clId="{3310DCE1-9B93-47B7-9F56-B8817F0A55F9}" dt="2022-02-01T21:14:57.342" v="819"/>
          <ac:picMkLst>
            <pc:docMk/>
            <pc:sldMk cId="657871946" sldId="265"/>
            <ac:picMk id="8194" creationId="{E1A1487B-DCDB-43C8-A312-532E581B3E6C}"/>
          </ac:picMkLst>
        </pc:picChg>
      </pc:sldChg>
      <pc:sldChg chg="addSp delSp modSp new del mod">
        <pc:chgData name="Marco Calbucci" userId="8ad0cc2cf7555d7f" providerId="LiveId" clId="{3310DCE1-9B93-47B7-9F56-B8817F0A55F9}" dt="2022-02-01T21:14:40.346" v="815" actId="2696"/>
        <pc:sldMkLst>
          <pc:docMk/>
          <pc:sldMk cId="2736325084" sldId="265"/>
        </pc:sldMkLst>
        <pc:spChg chg="del">
          <ac:chgData name="Marco Calbucci" userId="8ad0cc2cf7555d7f" providerId="LiveId" clId="{3310DCE1-9B93-47B7-9F56-B8817F0A55F9}" dt="2022-02-01T21:13:57.698" v="813" actId="478"/>
          <ac:spMkLst>
            <pc:docMk/>
            <pc:sldMk cId="2736325084" sldId="265"/>
            <ac:spMk id="2" creationId="{66530430-D6B6-49F1-BA17-BDE22FBCD9AC}"/>
          </ac:spMkLst>
        </pc:spChg>
        <pc:spChg chg="del">
          <ac:chgData name="Marco Calbucci" userId="8ad0cc2cf7555d7f" providerId="LiveId" clId="{3310DCE1-9B93-47B7-9F56-B8817F0A55F9}" dt="2022-02-01T21:13:56.634" v="812" actId="478"/>
          <ac:spMkLst>
            <pc:docMk/>
            <pc:sldMk cId="2736325084" sldId="265"/>
            <ac:spMk id="3" creationId="{5862F16E-7ADF-447E-80CF-82ED0086A8FA}"/>
          </ac:spMkLst>
        </pc:spChg>
        <pc:picChg chg="add mod">
          <ac:chgData name="Marco Calbucci" userId="8ad0cc2cf7555d7f" providerId="LiveId" clId="{3310DCE1-9B93-47B7-9F56-B8817F0A55F9}" dt="2022-02-01T21:14:34.478" v="814"/>
          <ac:picMkLst>
            <pc:docMk/>
            <pc:sldMk cId="2736325084" sldId="265"/>
            <ac:picMk id="4" creationId="{B73DF22F-641C-4032-AB90-B5670BFE5F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B4A1-8DA7-F8B8-D139-A7308936D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77DEB-187D-8544-9BC2-4D813D2A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0C0FB-B635-1504-4325-8B255150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D01D0-75CD-C16C-CFC1-6EC6A3C1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AD85B-C467-2E30-9FBE-D560C1FD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6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260B-986A-C211-86C0-398C2E24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E6BA7-286F-A65F-65F7-C3F5210F0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518AB-5671-BC6E-4444-3E7E2DF9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9DA87-E3DD-E5AF-3539-81A8CA75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543E-72DB-0977-FC10-DF9C660A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757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98D2A-B4F6-25C4-58E2-6D936F359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AEEB6-9C83-F9F6-2EAD-2E43E360B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FD259-DD58-00EB-21ED-88A019EE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53437-9A92-FD24-4692-45437671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C36E3-2C0A-304B-0702-2523B7C5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2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0894-7BC5-AEB1-C020-58D559A6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23269-89AA-1E52-45AE-6A4296FC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7FAD-CD78-CFAF-7D8C-FDBFEF6C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6A75C-D384-02AF-C1F9-27CB074B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1F3A1-9B41-63B9-6D71-A7C4A01E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639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EB1C-C369-F12C-A83E-2791D2B4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B187F-7AB5-FE38-89A2-82969809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090B6-532F-6C07-BA6E-0A2AF977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7F662-68A3-85BC-1ED1-395B044C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18294-7076-6EC3-330B-322AEBC0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69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0D96-DF47-C8BD-BE0E-7E34B534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BE619-DD1E-4099-8BD8-22B4925B7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16481-456A-DA64-2E0D-983B53B37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7406C-9980-A53D-AF22-89455EA7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4212D-F468-901B-4BA0-3DD6CB00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4AA51-AD17-FCE0-27A9-4807F966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534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9072-C3AA-90D1-6C9D-81FCCBE69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F0961-58EF-05A9-70CB-F7022BBAD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EBF99-F54F-8AE9-CF8A-56A27D0EF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E40E6-E9CF-BE0D-E4A3-CEF894541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1509C-0889-2E8A-78EA-AA4A50CF6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492C6-6AF7-4D71-A0A0-479865C1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3CBE5-D8BD-FDC7-EBEC-3B13E075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5137E2-F9D4-A6CA-1180-804F37ED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041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D7DF-A57F-9D67-B104-BFD6CD18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F2FCB-0169-72C5-CC05-17A29127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31936-F6B5-54D4-D592-F3D2AEBD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1107F-CF30-CD7C-19AC-604A3F48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93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6B37B-C0F7-98D8-B9C7-7992CEBD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794CC-15F3-6305-1EB8-A0713BA5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E9DCD-4BC2-CECB-A3A1-0CB79609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848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D3C9-3301-A46E-34B1-11D963845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51191-7461-0C60-4FBF-32F8C79FC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AF266-96B8-7279-7F6D-4A20A16A9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4308D-0E71-7047-DAFD-8993F9EE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64AEC-4364-1F1F-BDC4-6A99D091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A6DA8-4CC3-1C01-C73B-0A9262E5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221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AAFC-1135-B5EA-AED6-5FC54515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21CEFF-28FC-3FB0-3936-F75473543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C3A2-6363-7AD7-C6EF-7F32D7148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827F6-76C5-7DAF-08C7-1B6AF5D8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6F12B-B36C-9C1E-F0E0-383061D7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27BE3-84DC-AAD0-A6C6-88279349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74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A9186-D258-280F-48B5-6D7AF444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73049-BC00-5B57-E2F8-5CD8664D7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F28C1-2565-38B1-1ED6-410077FC8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9705D-41FE-4C2A-AD94-64E2E5127CB0}" type="datetimeFigureOut">
              <a:rPr lang="it-IT" smtClean="0"/>
              <a:t>30/05/2022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94A41-C2BF-1F60-CF75-69BCE4ECD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FBBFD-ADDA-D20D-C1CF-B6659475A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719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05D335-CADC-4BB3-9BF5-3AB598556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5081" y="2952465"/>
            <a:ext cx="5141838" cy="953070"/>
          </a:xfrm>
        </p:spPr>
        <p:txBody>
          <a:bodyPr>
            <a:normAutofit fontScale="90000"/>
          </a:bodyPr>
          <a:lstStyle/>
          <a:p>
            <a:r>
              <a:rPr lang="it-IT" b="0" i="0" dirty="0">
                <a:solidFill>
                  <a:srgbClr val="333333"/>
                </a:solidFill>
                <a:effectLst/>
                <a:latin typeface="Opensans"/>
              </a:rPr>
              <a:t>Linear </a:t>
            </a:r>
            <a:r>
              <a:rPr lang="it-IT" b="0" i="0" dirty="0" err="1">
                <a:solidFill>
                  <a:srgbClr val="333333"/>
                </a:solidFill>
                <a:effectLst/>
                <a:latin typeface="Opensans"/>
              </a:rPr>
              <a:t>regression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7641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E9C71AC-F1D2-FB0E-C725-4F84EDF63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919" y="1928715"/>
            <a:ext cx="5557729" cy="357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D664ACA-6AEF-870D-6780-932859BFF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79" y="317241"/>
            <a:ext cx="8596668" cy="51441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+mn-lt"/>
              </a:rPr>
              <a:t>Ordinary least squares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A9EB87-6BD8-E891-4D53-5E0657B4FD62}"/>
              </a:ext>
            </a:extLst>
          </p:cNvPr>
          <p:cNvGrpSpPr/>
          <p:nvPr/>
        </p:nvGrpSpPr>
        <p:grpSpPr>
          <a:xfrm>
            <a:off x="771720" y="1801682"/>
            <a:ext cx="4229100" cy="3571875"/>
            <a:chOff x="771720" y="1801682"/>
            <a:chExt cx="4229100" cy="35718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5410B9D-5717-0D09-32C2-E167C5046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1720" y="1801682"/>
              <a:ext cx="4229100" cy="35718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1F2E50-EDCD-D440-77B1-FFA8E92ED53A}"/>
                </a:ext>
              </a:extLst>
            </p:cNvPr>
            <p:cNvSpPr/>
            <p:nvPr/>
          </p:nvSpPr>
          <p:spPr>
            <a:xfrm>
              <a:off x="771720" y="3825551"/>
              <a:ext cx="3912247" cy="6531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3284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B6F6F4-FE6B-3387-C2FE-91B5B955DC6D}"/>
                  </a:ext>
                </a:extLst>
              </p:cNvPr>
              <p:cNvSpPr txBox="1"/>
              <p:nvPr/>
            </p:nvSpPr>
            <p:spPr>
              <a:xfrm>
                <a:off x="635562" y="1802690"/>
                <a:ext cx="2358827" cy="7562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B6F6F4-FE6B-3387-C2FE-91B5B955D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62" y="1802690"/>
                <a:ext cx="2358827" cy="7562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290006-58BF-8770-DC46-A89DEBF6ABD3}"/>
                  </a:ext>
                </a:extLst>
              </p:cNvPr>
              <p:cNvSpPr txBox="1"/>
              <p:nvPr/>
            </p:nvSpPr>
            <p:spPr>
              <a:xfrm>
                <a:off x="790592" y="2915989"/>
                <a:ext cx="214007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290006-58BF-8770-DC46-A89DEBF6A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92" y="2915989"/>
                <a:ext cx="2140073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59DE4C-CEE0-1481-4BE5-F29A617157F3}"/>
                  </a:ext>
                </a:extLst>
              </p:cNvPr>
              <p:cNvSpPr txBox="1"/>
              <p:nvPr/>
            </p:nvSpPr>
            <p:spPr>
              <a:xfrm>
                <a:off x="790592" y="4043072"/>
                <a:ext cx="212506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59DE4C-CEE0-1481-4BE5-F29A61715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92" y="4043072"/>
                <a:ext cx="2125069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1C01ADCC-CAE2-39B5-DD7A-40422C918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812" y="1594323"/>
            <a:ext cx="5311314" cy="357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EE3B4E-A5FD-FCDE-3CFE-91D0E0E5446E}"/>
              </a:ext>
            </a:extLst>
          </p:cNvPr>
          <p:cNvCxnSpPr/>
          <p:nvPr/>
        </p:nvCxnSpPr>
        <p:spPr>
          <a:xfrm>
            <a:off x="8154955" y="27432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EEA156-3C1C-C945-A147-3E1A9AB861EC}"/>
                  </a:ext>
                </a:extLst>
              </p:cNvPr>
              <p:cNvSpPr txBox="1"/>
              <p:nvPr/>
            </p:nvSpPr>
            <p:spPr>
              <a:xfrm>
                <a:off x="8209818" y="2811396"/>
                <a:ext cx="7337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EEA156-3C1C-C945-A147-3E1A9AB8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818" y="2811396"/>
                <a:ext cx="733791" cy="276999"/>
              </a:xfrm>
              <a:prstGeom prst="rect">
                <a:avLst/>
              </a:prstGeom>
              <a:blipFill>
                <a:blip r:embed="rId6"/>
                <a:stretch>
                  <a:fillRect l="-6667" r="-33333" b="-260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3C9D0F-FDB7-CB6E-D3BB-845D554423A6}"/>
              </a:ext>
            </a:extLst>
          </p:cNvPr>
          <p:cNvCxnSpPr>
            <a:cxnSpLocks/>
          </p:cNvCxnSpPr>
          <p:nvPr/>
        </p:nvCxnSpPr>
        <p:spPr>
          <a:xfrm>
            <a:off x="7455157" y="2180839"/>
            <a:ext cx="0" cy="69299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F72ED0-FDDA-051C-1DEC-2EBE49586056}"/>
                  </a:ext>
                </a:extLst>
              </p:cNvPr>
              <p:cNvSpPr txBox="1"/>
              <p:nvPr/>
            </p:nvSpPr>
            <p:spPr>
              <a:xfrm>
                <a:off x="6666503" y="2388834"/>
                <a:ext cx="733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ŷ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F72ED0-FDDA-051C-1DEC-2EBE49586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503" y="2388834"/>
                <a:ext cx="733791" cy="276999"/>
              </a:xfrm>
              <a:prstGeom prst="rect">
                <a:avLst/>
              </a:prstGeom>
              <a:blipFill>
                <a:blip r:embed="rId7"/>
                <a:stretch>
                  <a:fillRect l="-6667" r="-1667" b="-3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915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5E7A4D-85E5-E276-AA43-EA0DE60FCFC1}"/>
              </a:ext>
            </a:extLst>
          </p:cNvPr>
          <p:cNvSpPr txBox="1">
            <a:spLocks/>
          </p:cNvSpPr>
          <p:nvPr/>
        </p:nvSpPr>
        <p:spPr>
          <a:xfrm>
            <a:off x="337035" y="279919"/>
            <a:ext cx="11517929" cy="1502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latin typeface="+mn-lt"/>
              </a:rPr>
              <a:t>Dummy variables</a:t>
            </a:r>
          </a:p>
          <a:p>
            <a:r>
              <a:rPr lang="en-GB" sz="1800" dirty="0">
                <a:latin typeface="+mn-lt"/>
              </a:rPr>
              <a:t>A dummy variable is an explanatory variable that equals </a:t>
            </a:r>
          </a:p>
          <a:p>
            <a:r>
              <a:rPr lang="en-GB" sz="1800" dirty="0">
                <a:latin typeface="+mn-lt"/>
              </a:rPr>
              <a:t>1 if a certain categorical effect is present</a:t>
            </a:r>
          </a:p>
          <a:p>
            <a:r>
              <a:rPr lang="en-GB" sz="1800" dirty="0">
                <a:latin typeface="+mn-lt"/>
              </a:rPr>
              <a:t>0 if the effect </a:t>
            </a:r>
            <a:r>
              <a:rPr lang="en-GB" sz="1800">
                <a:latin typeface="+mn-lt"/>
              </a:rPr>
              <a:t>is absent</a:t>
            </a:r>
            <a:endParaRPr lang="en-GB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788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36F2690-027D-4DE2-81BC-378182A687BE}"/>
              </a:ext>
            </a:extLst>
          </p:cNvPr>
          <p:cNvGrpSpPr/>
          <p:nvPr/>
        </p:nvGrpSpPr>
        <p:grpSpPr>
          <a:xfrm>
            <a:off x="714971" y="569167"/>
            <a:ext cx="8270509" cy="5257902"/>
            <a:chOff x="714971" y="569167"/>
            <a:chExt cx="8270509" cy="525790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09D15D6-5F25-4F98-8272-48AA395D902E}"/>
                </a:ext>
              </a:extLst>
            </p:cNvPr>
            <p:cNvSpPr/>
            <p:nvPr/>
          </p:nvSpPr>
          <p:spPr>
            <a:xfrm>
              <a:off x="3293709" y="569167"/>
              <a:ext cx="3097764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MACHINE LEARNING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732510B-49C3-4215-9D08-C100398A6063}"/>
                </a:ext>
              </a:extLst>
            </p:cNvPr>
            <p:cNvSpPr/>
            <p:nvPr/>
          </p:nvSpPr>
          <p:spPr>
            <a:xfrm rot="7475768">
              <a:off x="3042789" y="1789963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6133CA1-2EA4-4B64-B11C-18EF9191DF63}"/>
                </a:ext>
              </a:extLst>
            </p:cNvPr>
            <p:cNvSpPr/>
            <p:nvPr/>
          </p:nvSpPr>
          <p:spPr>
            <a:xfrm>
              <a:off x="923733" y="2358020"/>
              <a:ext cx="3097764" cy="16448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SUPERVISED LEARNING</a:t>
              </a:r>
            </a:p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sz="1400" dirty="0" err="1">
                  <a:solidFill>
                    <a:schemeClr val="tx1"/>
                  </a:solidFill>
                </a:rPr>
                <a:t>Develop</a:t>
              </a:r>
              <a:r>
                <a:rPr lang="it-IT" sz="1400" dirty="0">
                  <a:solidFill>
                    <a:schemeClr val="tx1"/>
                  </a:solidFill>
                </a:rPr>
                <a:t> </a:t>
              </a:r>
              <a:r>
                <a:rPr lang="it-IT" sz="1400" dirty="0" err="1">
                  <a:solidFill>
                    <a:schemeClr val="tx1"/>
                  </a:solidFill>
                </a:rPr>
                <a:t>predicting</a:t>
              </a:r>
              <a:r>
                <a:rPr lang="it-IT" sz="1400" dirty="0">
                  <a:solidFill>
                    <a:schemeClr val="tx1"/>
                  </a:solidFill>
                </a:rPr>
                <a:t> model </a:t>
              </a:r>
              <a:r>
                <a:rPr lang="it-IT" sz="1400" dirty="0" err="1">
                  <a:solidFill>
                    <a:schemeClr val="tx1"/>
                  </a:solidFill>
                </a:rPr>
                <a:t>based</a:t>
              </a:r>
              <a:r>
                <a:rPr lang="it-IT" sz="1400" dirty="0">
                  <a:solidFill>
                    <a:schemeClr val="tx1"/>
                  </a:solidFill>
                </a:rPr>
                <a:t> on </a:t>
              </a:r>
              <a:r>
                <a:rPr lang="it-IT" sz="1400" dirty="0" err="1">
                  <a:solidFill>
                    <a:schemeClr val="tx1"/>
                  </a:solidFill>
                </a:rPr>
                <a:t>both</a:t>
              </a:r>
              <a:r>
                <a:rPr lang="it-IT" sz="1400" dirty="0">
                  <a:solidFill>
                    <a:schemeClr val="tx1"/>
                  </a:solidFill>
                </a:rPr>
                <a:t> input and output data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944C3C5-86A9-438C-95F1-74445A058027}"/>
                </a:ext>
              </a:extLst>
            </p:cNvPr>
            <p:cNvSpPr/>
            <p:nvPr/>
          </p:nvSpPr>
          <p:spPr>
            <a:xfrm>
              <a:off x="5887716" y="2358020"/>
              <a:ext cx="3097764" cy="16588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UNSUPERVISED LEARNING</a:t>
              </a:r>
            </a:p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Group and </a:t>
              </a:r>
              <a:r>
                <a:rPr lang="it-IT" sz="1400" dirty="0" err="1">
                  <a:solidFill>
                    <a:schemeClr val="tx1"/>
                  </a:solidFill>
                </a:rPr>
                <a:t>interpret</a:t>
              </a:r>
              <a:r>
                <a:rPr lang="it-IT" sz="1400" dirty="0">
                  <a:solidFill>
                    <a:schemeClr val="tx1"/>
                  </a:solidFill>
                </a:rPr>
                <a:t> data </a:t>
              </a:r>
              <a:r>
                <a:rPr lang="it-IT" sz="1400" dirty="0" err="1">
                  <a:solidFill>
                    <a:schemeClr val="tx1"/>
                  </a:solidFill>
                </a:rPr>
                <a:t>based</a:t>
              </a:r>
              <a:r>
                <a:rPr lang="it-IT" sz="1400" dirty="0">
                  <a:solidFill>
                    <a:schemeClr val="tx1"/>
                  </a:solidFill>
                </a:rPr>
                <a:t> </a:t>
              </a:r>
              <a:r>
                <a:rPr lang="it-IT" sz="1400" dirty="0" err="1">
                  <a:solidFill>
                    <a:schemeClr val="tx1"/>
                  </a:solidFill>
                </a:rPr>
                <a:t>only</a:t>
              </a:r>
              <a:r>
                <a:rPr lang="it-IT" sz="1400" dirty="0">
                  <a:solidFill>
                    <a:schemeClr val="tx1"/>
                  </a:solidFill>
                </a:rPr>
                <a:t> on input data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1E0467E-F7C9-4FD1-BFC7-BA28BF2F1ECF}"/>
                </a:ext>
              </a:extLst>
            </p:cNvPr>
            <p:cNvSpPr/>
            <p:nvPr/>
          </p:nvSpPr>
          <p:spPr>
            <a:xfrm rot="3183887">
              <a:off x="5876813" y="1796981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F0D71247-857D-4CE5-83E7-6C01F4C23B70}"/>
                </a:ext>
              </a:extLst>
            </p:cNvPr>
            <p:cNvSpPr/>
            <p:nvPr/>
          </p:nvSpPr>
          <p:spPr>
            <a:xfrm rot="7475768">
              <a:off x="1269973" y="4337221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221AAD4D-DB87-438E-BF60-DC03F691834B}"/>
                </a:ext>
              </a:extLst>
            </p:cNvPr>
            <p:cNvSpPr/>
            <p:nvPr/>
          </p:nvSpPr>
          <p:spPr>
            <a:xfrm rot="3183887">
              <a:off x="3030174" y="4337220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85D933DB-1A63-4C7E-A5E9-2CADB04DAA78}"/>
                </a:ext>
              </a:extLst>
            </p:cNvPr>
            <p:cNvSpPr/>
            <p:nvPr/>
          </p:nvSpPr>
          <p:spPr>
            <a:xfrm rot="5400000">
              <a:off x="7163674" y="4348904"/>
              <a:ext cx="805567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C0B8E96-1A4A-4C28-8D6E-276B0F4FAE2D}"/>
                </a:ext>
              </a:extLst>
            </p:cNvPr>
            <p:cNvSpPr/>
            <p:nvPr/>
          </p:nvSpPr>
          <p:spPr>
            <a:xfrm>
              <a:off x="714971" y="4940660"/>
              <a:ext cx="1772817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REGRESSION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0D3D3DA-9E6D-4FE9-A035-0C009FA7E2F2}"/>
                </a:ext>
              </a:extLst>
            </p:cNvPr>
            <p:cNvSpPr/>
            <p:nvPr/>
          </p:nvSpPr>
          <p:spPr>
            <a:xfrm>
              <a:off x="3293709" y="4940660"/>
              <a:ext cx="1996751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CLASSIFICATION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A469791-CDEA-41D5-BDF3-A4C546AE506F}"/>
                </a:ext>
              </a:extLst>
            </p:cNvPr>
            <p:cNvSpPr/>
            <p:nvPr/>
          </p:nvSpPr>
          <p:spPr>
            <a:xfrm>
              <a:off x="6708810" y="4940660"/>
              <a:ext cx="1772817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CLUSTERING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189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36F2690-027D-4DE2-81BC-378182A687BE}"/>
              </a:ext>
            </a:extLst>
          </p:cNvPr>
          <p:cNvGrpSpPr/>
          <p:nvPr/>
        </p:nvGrpSpPr>
        <p:grpSpPr>
          <a:xfrm>
            <a:off x="714971" y="569167"/>
            <a:ext cx="8270509" cy="5257902"/>
            <a:chOff x="714971" y="569167"/>
            <a:chExt cx="8270509" cy="525790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09D15D6-5F25-4F98-8272-48AA395D902E}"/>
                </a:ext>
              </a:extLst>
            </p:cNvPr>
            <p:cNvSpPr/>
            <p:nvPr/>
          </p:nvSpPr>
          <p:spPr>
            <a:xfrm>
              <a:off x="3293709" y="569167"/>
              <a:ext cx="3097764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MACHINE LEARNING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732510B-49C3-4215-9D08-C100398A6063}"/>
                </a:ext>
              </a:extLst>
            </p:cNvPr>
            <p:cNvSpPr/>
            <p:nvPr/>
          </p:nvSpPr>
          <p:spPr>
            <a:xfrm rot="7475768">
              <a:off x="3042789" y="1789963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6133CA1-2EA4-4B64-B11C-18EF9191DF63}"/>
                </a:ext>
              </a:extLst>
            </p:cNvPr>
            <p:cNvSpPr/>
            <p:nvPr/>
          </p:nvSpPr>
          <p:spPr>
            <a:xfrm>
              <a:off x="923733" y="2358020"/>
              <a:ext cx="3097764" cy="16448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SUPERVISED LEARNING</a:t>
              </a:r>
            </a:p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sz="1400" dirty="0" err="1">
                  <a:solidFill>
                    <a:schemeClr val="tx1"/>
                  </a:solidFill>
                </a:rPr>
                <a:t>Develop</a:t>
              </a:r>
              <a:r>
                <a:rPr lang="it-IT" sz="1400" dirty="0">
                  <a:solidFill>
                    <a:schemeClr val="tx1"/>
                  </a:solidFill>
                </a:rPr>
                <a:t> </a:t>
              </a:r>
              <a:r>
                <a:rPr lang="it-IT" sz="1400" dirty="0" err="1">
                  <a:solidFill>
                    <a:schemeClr val="tx1"/>
                  </a:solidFill>
                </a:rPr>
                <a:t>predicting</a:t>
              </a:r>
              <a:r>
                <a:rPr lang="it-IT" sz="1400" dirty="0">
                  <a:solidFill>
                    <a:schemeClr val="tx1"/>
                  </a:solidFill>
                </a:rPr>
                <a:t> model </a:t>
              </a:r>
              <a:r>
                <a:rPr lang="it-IT" sz="1400" dirty="0" err="1">
                  <a:solidFill>
                    <a:schemeClr val="tx1"/>
                  </a:solidFill>
                </a:rPr>
                <a:t>based</a:t>
              </a:r>
              <a:r>
                <a:rPr lang="it-IT" sz="1400" dirty="0">
                  <a:solidFill>
                    <a:schemeClr val="tx1"/>
                  </a:solidFill>
                </a:rPr>
                <a:t> on </a:t>
              </a:r>
              <a:r>
                <a:rPr lang="it-IT" sz="1400" dirty="0" err="1">
                  <a:solidFill>
                    <a:schemeClr val="tx1"/>
                  </a:solidFill>
                </a:rPr>
                <a:t>both</a:t>
              </a:r>
              <a:r>
                <a:rPr lang="it-IT" sz="1400" dirty="0">
                  <a:solidFill>
                    <a:schemeClr val="tx1"/>
                  </a:solidFill>
                </a:rPr>
                <a:t> input and output data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944C3C5-86A9-438C-95F1-74445A058027}"/>
                </a:ext>
              </a:extLst>
            </p:cNvPr>
            <p:cNvSpPr/>
            <p:nvPr/>
          </p:nvSpPr>
          <p:spPr>
            <a:xfrm>
              <a:off x="5887716" y="2358020"/>
              <a:ext cx="3097764" cy="16588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UNSUPERVISED LEARNING</a:t>
              </a:r>
            </a:p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Group and </a:t>
              </a:r>
              <a:r>
                <a:rPr lang="it-IT" sz="1400" dirty="0" err="1">
                  <a:solidFill>
                    <a:schemeClr val="tx1"/>
                  </a:solidFill>
                </a:rPr>
                <a:t>interpret</a:t>
              </a:r>
              <a:r>
                <a:rPr lang="it-IT" sz="1400" dirty="0">
                  <a:solidFill>
                    <a:schemeClr val="tx1"/>
                  </a:solidFill>
                </a:rPr>
                <a:t> data </a:t>
              </a:r>
              <a:r>
                <a:rPr lang="it-IT" sz="1400" dirty="0" err="1">
                  <a:solidFill>
                    <a:schemeClr val="tx1"/>
                  </a:solidFill>
                </a:rPr>
                <a:t>based</a:t>
              </a:r>
              <a:r>
                <a:rPr lang="it-IT" sz="1400" dirty="0">
                  <a:solidFill>
                    <a:schemeClr val="tx1"/>
                  </a:solidFill>
                </a:rPr>
                <a:t> </a:t>
              </a:r>
              <a:r>
                <a:rPr lang="it-IT" sz="1400" dirty="0" err="1">
                  <a:solidFill>
                    <a:schemeClr val="tx1"/>
                  </a:solidFill>
                </a:rPr>
                <a:t>only</a:t>
              </a:r>
              <a:r>
                <a:rPr lang="it-IT" sz="1400" dirty="0">
                  <a:solidFill>
                    <a:schemeClr val="tx1"/>
                  </a:solidFill>
                </a:rPr>
                <a:t> on input data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1E0467E-F7C9-4FD1-BFC7-BA28BF2F1ECF}"/>
                </a:ext>
              </a:extLst>
            </p:cNvPr>
            <p:cNvSpPr/>
            <p:nvPr/>
          </p:nvSpPr>
          <p:spPr>
            <a:xfrm rot="3183887">
              <a:off x="5876813" y="1796981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F0D71247-857D-4CE5-83E7-6C01F4C23B70}"/>
                </a:ext>
              </a:extLst>
            </p:cNvPr>
            <p:cNvSpPr/>
            <p:nvPr/>
          </p:nvSpPr>
          <p:spPr>
            <a:xfrm rot="7475768">
              <a:off x="1269973" y="4337221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221AAD4D-DB87-438E-BF60-DC03F691834B}"/>
                </a:ext>
              </a:extLst>
            </p:cNvPr>
            <p:cNvSpPr/>
            <p:nvPr/>
          </p:nvSpPr>
          <p:spPr>
            <a:xfrm rot="3183887">
              <a:off x="3030174" y="4337220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85D933DB-1A63-4C7E-A5E9-2CADB04DAA78}"/>
                </a:ext>
              </a:extLst>
            </p:cNvPr>
            <p:cNvSpPr/>
            <p:nvPr/>
          </p:nvSpPr>
          <p:spPr>
            <a:xfrm rot="5400000">
              <a:off x="7163674" y="4348904"/>
              <a:ext cx="805567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C0B8E96-1A4A-4C28-8D6E-276B0F4FAE2D}"/>
                </a:ext>
              </a:extLst>
            </p:cNvPr>
            <p:cNvSpPr/>
            <p:nvPr/>
          </p:nvSpPr>
          <p:spPr>
            <a:xfrm>
              <a:off x="714971" y="4940660"/>
              <a:ext cx="1772817" cy="886409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REGRESSION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0D3D3DA-9E6D-4FE9-A035-0C009FA7E2F2}"/>
                </a:ext>
              </a:extLst>
            </p:cNvPr>
            <p:cNvSpPr/>
            <p:nvPr/>
          </p:nvSpPr>
          <p:spPr>
            <a:xfrm>
              <a:off x="3293709" y="4940660"/>
              <a:ext cx="1996751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CLASSIFICATION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A469791-CDEA-41D5-BDF3-A4C546AE506F}"/>
                </a:ext>
              </a:extLst>
            </p:cNvPr>
            <p:cNvSpPr/>
            <p:nvPr/>
          </p:nvSpPr>
          <p:spPr>
            <a:xfrm>
              <a:off x="6708810" y="4940660"/>
              <a:ext cx="1772817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CLUSTERING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65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6A917A8-12B5-47C5-BB09-AE5622D4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7663"/>
            <a:ext cx="8596668" cy="1320800"/>
          </a:xfrm>
        </p:spPr>
        <p:txBody>
          <a:bodyPr>
            <a:normAutofit/>
          </a:bodyPr>
          <a:lstStyle/>
          <a:p>
            <a:r>
              <a:rPr lang="it-IT" sz="2400" b="1" dirty="0">
                <a:latin typeface="+mn-lt"/>
              </a:rPr>
              <a:t>Linear </a:t>
            </a:r>
            <a:r>
              <a:rPr lang="it-IT" sz="2400" b="1" dirty="0" err="1">
                <a:latin typeface="+mn-lt"/>
              </a:rPr>
              <a:t>regression</a:t>
            </a:r>
            <a:br>
              <a:rPr lang="it-IT" dirty="0"/>
            </a:br>
            <a:r>
              <a:rPr lang="en-GB" sz="1800" dirty="0">
                <a:solidFill>
                  <a:schemeClr val="tx1"/>
                </a:solidFill>
                <a:latin typeface="+mn-lt"/>
              </a:rPr>
              <a:t>A linear approach for modelling the relationship between a scalar response and one or more explanatory variables (also known as dependent and independent variables)</a:t>
            </a:r>
            <a:endParaRPr lang="en-GB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D317A99E-0651-4712-B4A5-6B1E190DB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082" y="2031346"/>
            <a:ext cx="6443082" cy="426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87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F4EB5D-09F1-42F5-962B-0D0E2B531E2C}"/>
                  </a:ext>
                </a:extLst>
              </p:cNvPr>
              <p:cNvSpPr txBox="1"/>
              <p:nvPr/>
            </p:nvSpPr>
            <p:spPr>
              <a:xfrm>
                <a:off x="3576577" y="636607"/>
                <a:ext cx="26506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F4EB5D-09F1-42F5-962B-0D0E2B531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577" y="636607"/>
                <a:ext cx="265060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5F2A98AC-6F55-4746-8B8F-51410D36F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93" y="1664888"/>
            <a:ext cx="7349925" cy="486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28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F4EB5D-09F1-42F5-962B-0D0E2B531E2C}"/>
                  </a:ext>
                </a:extLst>
              </p:cNvPr>
              <p:cNvSpPr txBox="1"/>
              <p:nvPr/>
            </p:nvSpPr>
            <p:spPr>
              <a:xfrm>
                <a:off x="3576577" y="636607"/>
                <a:ext cx="26506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F4EB5D-09F1-42F5-962B-0D0E2B531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577" y="636607"/>
                <a:ext cx="265060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5F2A98AC-6F55-4746-8B8F-51410D36F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93" y="1664888"/>
            <a:ext cx="7349925" cy="486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C425B3C9-8C00-46A6-8519-17DAADA4F1A1}"/>
              </a:ext>
            </a:extLst>
          </p:cNvPr>
          <p:cNvSpPr/>
          <p:nvPr/>
        </p:nvSpPr>
        <p:spPr>
          <a:xfrm>
            <a:off x="3642600" y="659757"/>
            <a:ext cx="454037" cy="45403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30FEC71-9F2A-4867-89C0-3921DC4DA93F}"/>
              </a:ext>
            </a:extLst>
          </p:cNvPr>
          <p:cNvSpPr/>
          <p:nvPr/>
        </p:nvSpPr>
        <p:spPr>
          <a:xfrm>
            <a:off x="5730206" y="659757"/>
            <a:ext cx="454037" cy="45403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EACDB6-A01A-429B-A119-08019E19DED8}"/>
              </a:ext>
            </a:extLst>
          </p:cNvPr>
          <p:cNvSpPr txBox="1"/>
          <p:nvPr/>
        </p:nvSpPr>
        <p:spPr>
          <a:xfrm>
            <a:off x="1660849" y="34523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Dependent</a:t>
            </a:r>
            <a:r>
              <a:rPr lang="it-IT" dirty="0">
                <a:solidFill>
                  <a:srgbClr val="FFC000"/>
                </a:solidFill>
              </a:rPr>
              <a:t> </a:t>
            </a:r>
            <a:r>
              <a:rPr lang="it-IT" dirty="0" err="1">
                <a:solidFill>
                  <a:srgbClr val="FFC000"/>
                </a:solidFill>
              </a:rPr>
              <a:t>variable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6DF1F8-F11A-4CE0-9EDF-602319316F05}"/>
              </a:ext>
            </a:extLst>
          </p:cNvPr>
          <p:cNvSpPr txBox="1"/>
          <p:nvPr/>
        </p:nvSpPr>
        <p:spPr>
          <a:xfrm>
            <a:off x="5910357" y="345233"/>
            <a:ext cx="2388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F0"/>
                </a:solidFill>
              </a:rPr>
              <a:t>Independent </a:t>
            </a:r>
            <a:r>
              <a:rPr lang="it-IT" dirty="0" err="1">
                <a:solidFill>
                  <a:srgbClr val="00B0F0"/>
                </a:solidFill>
              </a:rPr>
              <a:t>variable</a:t>
            </a:r>
            <a:endParaRPr lang="en-GB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89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F4EB5D-09F1-42F5-962B-0D0E2B531E2C}"/>
                  </a:ext>
                </a:extLst>
              </p:cNvPr>
              <p:cNvSpPr txBox="1"/>
              <p:nvPr/>
            </p:nvSpPr>
            <p:spPr>
              <a:xfrm>
                <a:off x="3576577" y="636607"/>
                <a:ext cx="26506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F4EB5D-09F1-42F5-962B-0D0E2B531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577" y="636607"/>
                <a:ext cx="265060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5F2A98AC-6F55-4746-8B8F-51410D36F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93" y="1664888"/>
            <a:ext cx="7349925" cy="486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8CE4A34-5BA5-4EC7-9E7F-B77398B1893D}"/>
              </a:ext>
            </a:extLst>
          </p:cNvPr>
          <p:cNvSpPr/>
          <p:nvPr/>
        </p:nvSpPr>
        <p:spPr>
          <a:xfrm>
            <a:off x="4398380" y="659757"/>
            <a:ext cx="454037" cy="454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780926-EF06-4DF7-A841-24E54DE963B7}"/>
              </a:ext>
            </a:extLst>
          </p:cNvPr>
          <p:cNvSpPr/>
          <p:nvPr/>
        </p:nvSpPr>
        <p:spPr>
          <a:xfrm>
            <a:off x="2407535" y="5289631"/>
            <a:ext cx="454037" cy="454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961D42-8284-4B23-8B07-78915EBF37D4}"/>
              </a:ext>
            </a:extLst>
          </p:cNvPr>
          <p:cNvSpPr txBox="1"/>
          <p:nvPr/>
        </p:nvSpPr>
        <p:spPr>
          <a:xfrm>
            <a:off x="3592634" y="111379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Intercept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20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F4EB5D-09F1-42F5-962B-0D0E2B531E2C}"/>
                  </a:ext>
                </a:extLst>
              </p:cNvPr>
              <p:cNvSpPr txBox="1"/>
              <p:nvPr/>
            </p:nvSpPr>
            <p:spPr>
              <a:xfrm>
                <a:off x="3576577" y="636607"/>
                <a:ext cx="26506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F4EB5D-09F1-42F5-962B-0D0E2B531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577" y="636607"/>
                <a:ext cx="265060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5F2A98AC-6F55-4746-8B8F-51410D36F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93" y="1664888"/>
            <a:ext cx="7349925" cy="486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8CE4A34-5BA5-4EC7-9E7F-B77398B1893D}"/>
              </a:ext>
            </a:extLst>
          </p:cNvPr>
          <p:cNvSpPr/>
          <p:nvPr/>
        </p:nvSpPr>
        <p:spPr>
          <a:xfrm>
            <a:off x="4398380" y="659757"/>
            <a:ext cx="454037" cy="454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403372-60AC-463F-9584-307EEF224493}"/>
              </a:ext>
            </a:extLst>
          </p:cNvPr>
          <p:cNvSpPr/>
          <p:nvPr/>
        </p:nvSpPr>
        <p:spPr>
          <a:xfrm>
            <a:off x="2407535" y="5289631"/>
            <a:ext cx="454037" cy="454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95F055-E42A-425B-A749-9423B24F5AF4}"/>
              </a:ext>
            </a:extLst>
          </p:cNvPr>
          <p:cNvSpPr/>
          <p:nvPr/>
        </p:nvSpPr>
        <p:spPr>
          <a:xfrm>
            <a:off x="5162308" y="667773"/>
            <a:ext cx="454037" cy="4540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BE9573-BB96-4ED6-ACE7-843A68C9C5AE}"/>
              </a:ext>
            </a:extLst>
          </p:cNvPr>
          <p:cNvCxnSpPr>
            <a:cxnSpLocks/>
          </p:cNvCxnSpPr>
          <p:nvPr/>
        </p:nvCxnSpPr>
        <p:spPr>
          <a:xfrm flipV="1">
            <a:off x="4861366" y="3429000"/>
            <a:ext cx="983849" cy="63060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005D5D-278A-445B-BDE1-E44C75DEDCF9}"/>
              </a:ext>
            </a:extLst>
          </p:cNvPr>
          <p:cNvCxnSpPr>
            <a:cxnSpLocks/>
          </p:cNvCxnSpPr>
          <p:nvPr/>
        </p:nvCxnSpPr>
        <p:spPr>
          <a:xfrm>
            <a:off x="4832430" y="6058971"/>
            <a:ext cx="102436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00B3E0-E12B-44E0-B1E4-24E3C0074247}"/>
              </a:ext>
            </a:extLst>
          </p:cNvPr>
          <p:cNvCxnSpPr>
            <a:cxnSpLocks/>
          </p:cNvCxnSpPr>
          <p:nvPr/>
        </p:nvCxnSpPr>
        <p:spPr>
          <a:xfrm flipV="1">
            <a:off x="1778029" y="3429000"/>
            <a:ext cx="0" cy="63060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AE2663-CEBF-4C8B-AA7C-E0CE0F8CBB54}"/>
              </a:ext>
            </a:extLst>
          </p:cNvPr>
          <p:cNvCxnSpPr/>
          <p:nvPr/>
        </p:nvCxnSpPr>
        <p:spPr>
          <a:xfrm>
            <a:off x="1778029" y="3429000"/>
            <a:ext cx="4067186" cy="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FE0209-F264-4E65-B2D1-292DE44C7E95}"/>
              </a:ext>
            </a:extLst>
          </p:cNvPr>
          <p:cNvCxnSpPr>
            <a:cxnSpLocks/>
          </p:cNvCxnSpPr>
          <p:nvPr/>
        </p:nvCxnSpPr>
        <p:spPr>
          <a:xfrm>
            <a:off x="1789604" y="4059606"/>
            <a:ext cx="3042826" cy="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DF7A87-3012-43EC-AC4C-38FFAF357311}"/>
              </a:ext>
            </a:extLst>
          </p:cNvPr>
          <p:cNvCxnSpPr>
            <a:cxnSpLocks/>
          </p:cNvCxnSpPr>
          <p:nvPr/>
        </p:nvCxnSpPr>
        <p:spPr>
          <a:xfrm flipH="1">
            <a:off x="4820855" y="4059606"/>
            <a:ext cx="11575" cy="1999365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E38680-E1B3-4A85-A414-B45DDE9F2960}"/>
              </a:ext>
            </a:extLst>
          </p:cNvPr>
          <p:cNvCxnSpPr>
            <a:cxnSpLocks/>
          </p:cNvCxnSpPr>
          <p:nvPr/>
        </p:nvCxnSpPr>
        <p:spPr>
          <a:xfrm flipH="1">
            <a:off x="5833641" y="3428999"/>
            <a:ext cx="11574" cy="2550461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89136F9-BCA3-4FF1-90D8-E2D649BF631F}"/>
              </a:ext>
            </a:extLst>
          </p:cNvPr>
          <p:cNvSpPr txBox="1"/>
          <p:nvPr/>
        </p:nvSpPr>
        <p:spPr>
          <a:xfrm>
            <a:off x="5271796" y="111379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Angular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coefficient</a:t>
            </a:r>
            <a:r>
              <a:rPr lang="it-IT" dirty="0">
                <a:solidFill>
                  <a:srgbClr val="00B050"/>
                </a:solidFill>
              </a:rPr>
              <a:t> (</a:t>
            </a:r>
            <a:r>
              <a:rPr lang="it-IT" dirty="0" err="1">
                <a:solidFill>
                  <a:srgbClr val="00B050"/>
                </a:solidFill>
              </a:rPr>
              <a:t>slope</a:t>
            </a:r>
            <a:r>
              <a:rPr lang="it-IT" dirty="0">
                <a:solidFill>
                  <a:srgbClr val="00B050"/>
                </a:solidFill>
              </a:rPr>
              <a:t>)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CFC56E-8BA0-4BBD-90A5-5D4AD5FBADC9}"/>
              </a:ext>
            </a:extLst>
          </p:cNvPr>
          <p:cNvSpPr txBox="1"/>
          <p:nvPr/>
        </p:nvSpPr>
        <p:spPr>
          <a:xfrm>
            <a:off x="3592634" y="111379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Intercept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3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143BB33-7BED-4918-86CE-320BDE315AEF}"/>
              </a:ext>
            </a:extLst>
          </p:cNvPr>
          <p:cNvSpPr/>
          <p:nvPr/>
        </p:nvSpPr>
        <p:spPr>
          <a:xfrm>
            <a:off x="2397968" y="5259355"/>
            <a:ext cx="149289" cy="149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591B9A-0D6E-45DA-B393-578129F52734}"/>
              </a:ext>
            </a:extLst>
          </p:cNvPr>
          <p:cNvSpPr/>
          <p:nvPr/>
        </p:nvSpPr>
        <p:spPr>
          <a:xfrm>
            <a:off x="3620275" y="3949957"/>
            <a:ext cx="149289" cy="149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8310B0-1375-47C4-9CFD-63E98867E886}"/>
              </a:ext>
            </a:extLst>
          </p:cNvPr>
          <p:cNvSpPr/>
          <p:nvPr/>
        </p:nvSpPr>
        <p:spPr>
          <a:xfrm>
            <a:off x="6220407" y="3107094"/>
            <a:ext cx="149289" cy="149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60BD17-07F1-4CBD-B7FA-56CC9111F2EF}"/>
              </a:ext>
            </a:extLst>
          </p:cNvPr>
          <p:cNvSpPr/>
          <p:nvPr/>
        </p:nvSpPr>
        <p:spPr>
          <a:xfrm>
            <a:off x="3259494" y="5819191"/>
            <a:ext cx="149289" cy="149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55FD09-0919-49E5-A028-824E7E235C0B}"/>
              </a:ext>
            </a:extLst>
          </p:cNvPr>
          <p:cNvSpPr/>
          <p:nvPr/>
        </p:nvSpPr>
        <p:spPr>
          <a:xfrm>
            <a:off x="2984238" y="5184710"/>
            <a:ext cx="149289" cy="149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F930FD-56CE-4DDB-9320-8ED0E79D3C32}"/>
              </a:ext>
            </a:extLst>
          </p:cNvPr>
          <p:cNvSpPr/>
          <p:nvPr/>
        </p:nvSpPr>
        <p:spPr>
          <a:xfrm>
            <a:off x="3865983" y="5669902"/>
            <a:ext cx="149289" cy="149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1F8D0F-D2CD-401C-871B-25A421871E13}"/>
              </a:ext>
            </a:extLst>
          </p:cNvPr>
          <p:cNvSpPr/>
          <p:nvPr/>
        </p:nvSpPr>
        <p:spPr>
          <a:xfrm>
            <a:off x="4416488" y="4173893"/>
            <a:ext cx="149289" cy="149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0AA3C0-03CE-444E-B845-B73013E40EEF}"/>
              </a:ext>
            </a:extLst>
          </p:cNvPr>
          <p:cNvSpPr/>
          <p:nvPr/>
        </p:nvSpPr>
        <p:spPr>
          <a:xfrm>
            <a:off x="3582950" y="5156720"/>
            <a:ext cx="149289" cy="149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F7D3D7-F02E-45B8-9329-B395BA73D1BD}"/>
              </a:ext>
            </a:extLst>
          </p:cNvPr>
          <p:cNvSpPr/>
          <p:nvPr/>
        </p:nvSpPr>
        <p:spPr>
          <a:xfrm>
            <a:off x="4323183" y="5306009"/>
            <a:ext cx="149289" cy="149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1DC9D2-5309-409C-9442-ACD205E7860D}"/>
              </a:ext>
            </a:extLst>
          </p:cNvPr>
          <p:cNvSpPr/>
          <p:nvPr/>
        </p:nvSpPr>
        <p:spPr>
          <a:xfrm>
            <a:off x="4015272" y="4590662"/>
            <a:ext cx="149289" cy="149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8F21E20-3428-4287-AB01-C7B2439B683D}"/>
              </a:ext>
            </a:extLst>
          </p:cNvPr>
          <p:cNvSpPr/>
          <p:nvPr/>
        </p:nvSpPr>
        <p:spPr>
          <a:xfrm>
            <a:off x="5162939" y="4907900"/>
            <a:ext cx="149289" cy="149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567F41-BE2E-4A03-89A9-D680335EC080}"/>
              </a:ext>
            </a:extLst>
          </p:cNvPr>
          <p:cNvSpPr/>
          <p:nvPr/>
        </p:nvSpPr>
        <p:spPr>
          <a:xfrm>
            <a:off x="5741435" y="4503574"/>
            <a:ext cx="149289" cy="149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3990C4-294B-4552-AF6B-4F67B793D6FF}"/>
              </a:ext>
            </a:extLst>
          </p:cNvPr>
          <p:cNvCxnSpPr>
            <a:cxnSpLocks/>
          </p:cNvCxnSpPr>
          <p:nvPr/>
        </p:nvCxnSpPr>
        <p:spPr>
          <a:xfrm flipV="1">
            <a:off x="2202024" y="3489649"/>
            <a:ext cx="4683968" cy="24041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EA3AC0-24BC-4A4B-AB94-467CA5013FD3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5816079" y="4024601"/>
            <a:ext cx="1" cy="478973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2CF785-DF2C-440C-96DD-FAD42387842B}"/>
              </a:ext>
            </a:extLst>
          </p:cNvPr>
          <p:cNvCxnSpPr/>
          <p:nvPr/>
        </p:nvCxnSpPr>
        <p:spPr>
          <a:xfrm flipH="1" flipV="1">
            <a:off x="6295051" y="3250160"/>
            <a:ext cx="1" cy="478973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75FAE9-9326-428C-B4E4-C467F5A4E97C}"/>
              </a:ext>
            </a:extLst>
          </p:cNvPr>
          <p:cNvCxnSpPr>
            <a:stCxn id="6" idx="6"/>
          </p:cNvCxnSpPr>
          <p:nvPr/>
        </p:nvCxnSpPr>
        <p:spPr>
          <a:xfrm flipV="1">
            <a:off x="6369696" y="3181738"/>
            <a:ext cx="13747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718A1E-0B4A-4BBC-92CB-DC7422CB4FDD}"/>
              </a:ext>
            </a:extLst>
          </p:cNvPr>
          <p:cNvCxnSpPr/>
          <p:nvPr/>
        </p:nvCxnSpPr>
        <p:spPr>
          <a:xfrm flipV="1">
            <a:off x="6369696" y="3729133"/>
            <a:ext cx="13747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CD3BE6-58E5-4FC1-8D04-6796EC3CA6D0}"/>
              </a:ext>
            </a:extLst>
          </p:cNvPr>
          <p:cNvCxnSpPr/>
          <p:nvPr/>
        </p:nvCxnSpPr>
        <p:spPr>
          <a:xfrm>
            <a:off x="7651102" y="3181738"/>
            <a:ext cx="0" cy="547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4414C0-71BD-44D1-A1F5-E95B8B973C24}"/>
                  </a:ext>
                </a:extLst>
              </p:cNvPr>
              <p:cNvSpPr txBox="1"/>
              <p:nvPr/>
            </p:nvSpPr>
            <p:spPr>
              <a:xfrm>
                <a:off x="7812049" y="3282723"/>
                <a:ext cx="16862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𝐸𝑟𝑟𝑜𝑟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ŷ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4414C0-71BD-44D1-A1F5-E95B8B973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049" y="3282723"/>
                <a:ext cx="1686231" cy="276999"/>
              </a:xfrm>
              <a:prstGeom prst="rect">
                <a:avLst/>
              </a:prstGeom>
              <a:blipFill>
                <a:blip r:embed="rId2"/>
                <a:stretch>
                  <a:fillRect l="-2536" t="-4444" r="-725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A76804-1112-412F-B96C-0295B605F11F}"/>
                  </a:ext>
                </a:extLst>
              </p:cNvPr>
              <p:cNvSpPr txBox="1"/>
              <p:nvPr/>
            </p:nvSpPr>
            <p:spPr>
              <a:xfrm>
                <a:off x="1086366" y="2364470"/>
                <a:ext cx="2938232" cy="1008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ŷ</m:t>
                                          </m:r>
                                        </m:e>
                                        <m:sub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A76804-1112-412F-B96C-0295B605F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366" y="2364470"/>
                <a:ext cx="2938232" cy="1008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6F422E0-F26D-4FEC-A425-FB514F9395EE}"/>
              </a:ext>
            </a:extLst>
          </p:cNvPr>
          <p:cNvSpPr txBox="1"/>
          <p:nvPr/>
        </p:nvSpPr>
        <p:spPr>
          <a:xfrm>
            <a:off x="643809" y="1850860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Cost function: Mean Squared Error (MSE)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1733EEF-84BF-4C26-F7C2-CBB2B0E0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13" y="210651"/>
            <a:ext cx="8596668" cy="1320800"/>
          </a:xfrm>
        </p:spPr>
        <p:txBody>
          <a:bodyPr>
            <a:normAutofit/>
          </a:bodyPr>
          <a:lstStyle/>
          <a:p>
            <a:r>
              <a:rPr lang="it-IT" sz="2400" b="1" dirty="0">
                <a:latin typeface="+mn-lt"/>
              </a:rPr>
              <a:t>Cost </a:t>
            </a:r>
            <a:r>
              <a:rPr lang="it-IT" sz="2400" b="1" dirty="0" err="1">
                <a:latin typeface="+mn-lt"/>
              </a:rPr>
              <a:t>function</a:t>
            </a:r>
            <a:br>
              <a:rPr lang="it-IT" b="1" dirty="0">
                <a:latin typeface="+mn-lt"/>
              </a:rPr>
            </a:br>
            <a:endParaRPr lang="en-GB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532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4565</TotalTime>
  <Words>189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Opensans</vt:lpstr>
      <vt:lpstr>Office Theme</vt:lpstr>
      <vt:lpstr>Linear regression</vt:lpstr>
      <vt:lpstr>PowerPoint Presentation</vt:lpstr>
      <vt:lpstr>PowerPoint Presentation</vt:lpstr>
      <vt:lpstr>Linear regression A linear approach for modelling the relationship between a scalar response and one or more explanatory variables (also known as dependent and independent variables)</vt:lpstr>
      <vt:lpstr>PowerPoint Presentation</vt:lpstr>
      <vt:lpstr>PowerPoint Presentation</vt:lpstr>
      <vt:lpstr>PowerPoint Presentation</vt:lpstr>
      <vt:lpstr>PowerPoint Presentation</vt:lpstr>
      <vt:lpstr>Cost function </vt:lpstr>
      <vt:lpstr>Ordinary least squares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di big data,  data mining e data analytics</dc:title>
  <dc:creator>Marco Calbucci</dc:creator>
  <cp:lastModifiedBy>Marco Calbucci</cp:lastModifiedBy>
  <cp:revision>25</cp:revision>
  <dcterms:created xsi:type="dcterms:W3CDTF">2021-12-19T13:28:29Z</dcterms:created>
  <dcterms:modified xsi:type="dcterms:W3CDTF">2022-05-30T20:27:01Z</dcterms:modified>
</cp:coreProperties>
</file>