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2" r:id="rId3"/>
    <p:sldId id="266" r:id="rId4"/>
    <p:sldId id="269" r:id="rId5"/>
    <p:sldId id="267" r:id="rId6"/>
    <p:sldId id="268" r:id="rId7"/>
    <p:sldId id="271" r:id="rId8"/>
    <p:sldId id="273" r:id="rId9"/>
    <p:sldId id="275" r:id="rId10"/>
    <p:sldId id="272" r:id="rId11"/>
    <p:sldId id="274" r:id="rId12"/>
    <p:sldId id="276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lbucci" initials="MC" lastIdx="8" clrIdx="0">
    <p:extLst>
      <p:ext uri="{19B8F6BF-5375-455C-9EA6-DF929625EA0E}">
        <p15:presenceInfo xmlns:p15="http://schemas.microsoft.com/office/powerpoint/2012/main" userId="8ad0cc2cf7555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Calbucci" userId="8ad0cc2cf7555d7f" providerId="LiveId" clId="{5E33A9CD-9E24-4F36-9536-425045BE9E10}"/>
    <pc:docChg chg="custSel addSld modSld">
      <pc:chgData name="Marco Calbucci" userId="8ad0cc2cf7555d7f" providerId="LiveId" clId="{5E33A9CD-9E24-4F36-9536-425045BE9E10}" dt="2021-12-19T18:08:32.332" v="11"/>
      <pc:docMkLst>
        <pc:docMk/>
      </pc:docMkLst>
      <pc:sldChg chg="new addCm delCm modCm">
        <pc:chgData name="Marco Calbucci" userId="8ad0cc2cf7555d7f" providerId="LiveId" clId="{5E33A9CD-9E24-4F36-9536-425045BE9E10}" dt="2021-12-19T18:08:32.332" v="11"/>
        <pc:sldMkLst>
          <pc:docMk/>
          <pc:sldMk cId="610898086" sldId="257"/>
        </pc:sldMkLst>
      </pc:sldChg>
    </pc:docChg>
  </pc:docChgLst>
  <pc:docChgLst>
    <pc:chgData name="Marco Calbucci" userId="8ad0cc2cf7555d7f" providerId="LiveId" clId="{0A89DF0F-96CD-4362-B1FE-87D09A6AA893}"/>
    <pc:docChg chg="undo custSel addSld delSld modSld">
      <pc:chgData name="Marco Calbucci" userId="8ad0cc2cf7555d7f" providerId="LiveId" clId="{0A89DF0F-96CD-4362-B1FE-87D09A6AA893}" dt="2022-02-01T22:33:04.680" v="13" actId="47"/>
      <pc:docMkLst>
        <pc:docMk/>
      </pc:docMkLst>
      <pc:sldChg chg="del">
        <pc:chgData name="Marco Calbucci" userId="8ad0cc2cf7555d7f" providerId="LiveId" clId="{0A89DF0F-96CD-4362-B1FE-87D09A6AA893}" dt="2022-02-01T22:33:03.249" v="11" actId="47"/>
        <pc:sldMkLst>
          <pc:docMk/>
          <pc:sldMk cId="610898086" sldId="257"/>
        </pc:sldMkLst>
      </pc:sldChg>
      <pc:sldChg chg="del">
        <pc:chgData name="Marco Calbucci" userId="8ad0cc2cf7555d7f" providerId="LiveId" clId="{0A89DF0F-96CD-4362-B1FE-87D09A6AA893}" dt="2022-02-01T22:33:02.494" v="10" actId="47"/>
        <pc:sldMkLst>
          <pc:docMk/>
          <pc:sldMk cId="3505209684" sldId="258"/>
        </pc:sldMkLst>
      </pc:sldChg>
      <pc:sldChg chg="del">
        <pc:chgData name="Marco Calbucci" userId="8ad0cc2cf7555d7f" providerId="LiveId" clId="{0A89DF0F-96CD-4362-B1FE-87D09A6AA893}" dt="2022-02-01T22:33:01.811" v="9" actId="47"/>
        <pc:sldMkLst>
          <pc:docMk/>
          <pc:sldMk cId="1496235231" sldId="259"/>
        </pc:sldMkLst>
      </pc:sldChg>
      <pc:sldChg chg="del">
        <pc:chgData name="Marco Calbucci" userId="8ad0cc2cf7555d7f" providerId="LiveId" clId="{0A89DF0F-96CD-4362-B1FE-87D09A6AA893}" dt="2022-02-01T22:33:03.952" v="12" actId="47"/>
        <pc:sldMkLst>
          <pc:docMk/>
          <pc:sldMk cId="4088287754" sldId="260"/>
        </pc:sldMkLst>
      </pc:sldChg>
      <pc:sldChg chg="modSp mod">
        <pc:chgData name="Marco Calbucci" userId="8ad0cc2cf7555d7f" providerId="LiveId" clId="{0A89DF0F-96CD-4362-B1FE-87D09A6AA893}" dt="2022-02-01T22:32:21.349" v="3" actId="208"/>
        <pc:sldMkLst>
          <pc:docMk/>
          <pc:sldMk cId="3551890752" sldId="262"/>
        </pc:sldMkLst>
        <pc:spChg chg="mod">
          <ac:chgData name="Marco Calbucci" userId="8ad0cc2cf7555d7f" providerId="LiveId" clId="{0A89DF0F-96CD-4362-B1FE-87D09A6AA893}" dt="2022-02-01T22:32:21.349" v="3" actId="208"/>
          <ac:spMkLst>
            <pc:docMk/>
            <pc:sldMk cId="3551890752" sldId="262"/>
            <ac:spMk id="18" creationId="{40D3D3DA-9E6D-4FE9-A035-0C009FA7E2F2}"/>
          </ac:spMkLst>
        </pc:spChg>
      </pc:sldChg>
      <pc:sldChg chg="del">
        <pc:chgData name="Marco Calbucci" userId="8ad0cc2cf7555d7f" providerId="LiveId" clId="{0A89DF0F-96CD-4362-B1FE-87D09A6AA893}" dt="2022-02-01T22:32:58.858" v="7" actId="47"/>
        <pc:sldMkLst>
          <pc:docMk/>
          <pc:sldMk cId="159654239" sldId="263"/>
        </pc:sldMkLst>
      </pc:sldChg>
      <pc:sldChg chg="del">
        <pc:chgData name="Marco Calbucci" userId="8ad0cc2cf7555d7f" providerId="LiveId" clId="{0A89DF0F-96CD-4362-B1FE-87D09A6AA893}" dt="2022-02-01T22:33:01.064" v="8" actId="47"/>
        <pc:sldMkLst>
          <pc:docMk/>
          <pc:sldMk cId="505323691" sldId="264"/>
        </pc:sldMkLst>
      </pc:sldChg>
      <pc:sldChg chg="del">
        <pc:chgData name="Marco Calbucci" userId="8ad0cc2cf7555d7f" providerId="LiveId" clId="{0A89DF0F-96CD-4362-B1FE-87D09A6AA893}" dt="2022-02-01T22:33:04.680" v="13" actId="47"/>
        <pc:sldMkLst>
          <pc:docMk/>
          <pc:sldMk cId="657871946" sldId="265"/>
        </pc:sldMkLst>
      </pc:sldChg>
      <pc:sldChg chg="modSp add mod">
        <pc:chgData name="Marco Calbucci" userId="8ad0cc2cf7555d7f" providerId="LiveId" clId="{0A89DF0F-96CD-4362-B1FE-87D09A6AA893}" dt="2022-02-01T22:32:52.073" v="6" actId="1582"/>
        <pc:sldMkLst>
          <pc:docMk/>
          <pc:sldMk cId="3128959132" sldId="266"/>
        </pc:sldMkLst>
        <pc:spChg chg="mod">
          <ac:chgData name="Marco Calbucci" userId="8ad0cc2cf7555d7f" providerId="LiveId" clId="{0A89DF0F-96CD-4362-B1FE-87D09A6AA893}" dt="2022-02-01T22:32:52.073" v="6" actId="1582"/>
          <ac:spMkLst>
            <pc:docMk/>
            <pc:sldMk cId="3128959132" sldId="266"/>
            <ac:spMk id="18" creationId="{40D3D3DA-9E6D-4FE9-A035-0C009FA7E2F2}"/>
          </ac:spMkLst>
        </pc:spChg>
      </pc:sldChg>
    </pc:docChg>
  </pc:docChgLst>
  <pc:docChgLst>
    <pc:chgData name="Marco Calbucci" userId="8ad0cc2cf7555d7f" providerId="LiveId" clId="{F7C7C398-D6BE-46EA-9EDE-D5D987653128}"/>
    <pc:docChg chg="undo custSel addSld modSld modSection">
      <pc:chgData name="Marco Calbucci" userId="8ad0cc2cf7555d7f" providerId="LiveId" clId="{F7C7C398-D6BE-46EA-9EDE-D5D987653128}" dt="2021-12-19T14:26:52.084" v="37" actId="1592"/>
      <pc:docMkLst>
        <pc:docMk/>
      </pc:docMkLst>
      <pc:sldChg chg="addCm delCm modCm">
        <pc:chgData name="Marco Calbucci" userId="8ad0cc2cf7555d7f" providerId="LiveId" clId="{F7C7C398-D6BE-46EA-9EDE-D5D987653128}" dt="2021-12-19T14:20:39.270" v="33"/>
        <pc:sldMkLst>
          <pc:docMk/>
          <pc:sldMk cId="4138514913" sldId="257"/>
        </pc:sldMkLst>
      </pc:sldChg>
      <pc:sldChg chg="addSp delSp modSp mod addCm delCm modCm">
        <pc:chgData name="Marco Calbucci" userId="8ad0cc2cf7555d7f" providerId="LiveId" clId="{F7C7C398-D6BE-46EA-9EDE-D5D987653128}" dt="2021-12-19T14:26:52.084" v="37" actId="1592"/>
        <pc:sldMkLst>
          <pc:docMk/>
          <pc:sldMk cId="3322041352" sldId="258"/>
        </pc:sldMkLst>
        <pc:spChg chg="del">
          <ac:chgData name="Marco Calbucci" userId="8ad0cc2cf7555d7f" providerId="LiveId" clId="{F7C7C398-D6BE-46EA-9EDE-D5D987653128}" dt="2021-12-19T14:12:31.868" v="21" actId="478"/>
          <ac:spMkLst>
            <pc:docMk/>
            <pc:sldMk cId="3322041352" sldId="258"/>
            <ac:spMk id="2" creationId="{3398DF81-FF99-4FCB-AF1B-807763AEB6E7}"/>
          </ac:spMkLst>
        </pc:spChg>
        <pc:spChg chg="mod">
          <ac:chgData name="Marco Calbucci" userId="8ad0cc2cf7555d7f" providerId="LiveId" clId="{F7C7C398-D6BE-46EA-9EDE-D5D987653128}" dt="2021-12-19T14:12:42.924" v="24" actId="6549"/>
          <ac:spMkLst>
            <pc:docMk/>
            <pc:sldMk cId="3322041352" sldId="258"/>
            <ac:spMk id="3" creationId="{B605CDB8-C904-4423-86FF-4B2D7E3E8F1F}"/>
          </ac:spMkLst>
        </pc:spChg>
        <pc:picChg chg="add mod">
          <ac:chgData name="Marco Calbucci" userId="8ad0cc2cf7555d7f" providerId="LiveId" clId="{F7C7C398-D6BE-46EA-9EDE-D5D987653128}" dt="2021-12-19T14:07:11.675" v="15" actId="1076"/>
          <ac:picMkLst>
            <pc:docMk/>
            <pc:sldMk cId="3322041352" sldId="258"/>
            <ac:picMk id="5" creationId="{CDE2F1CD-00B0-46F7-9CA4-9B44ECB8F81B}"/>
          </ac:picMkLst>
        </pc:picChg>
      </pc:sldChg>
      <pc:sldChg chg="new addCm modCm">
        <pc:chgData name="Marco Calbucci" userId="8ad0cc2cf7555d7f" providerId="LiveId" clId="{F7C7C398-D6BE-46EA-9EDE-D5D987653128}" dt="2021-12-19T14:26:44.850" v="36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C11226F7-C927-4598-A0E8-A5A3EE9363F1}"/>
    <pc:docChg chg="undo custSel delSld modSld delSection modSection">
      <pc:chgData name="Marco Calbucci" userId="8ad0cc2cf7555d7f" providerId="LiveId" clId="{C11226F7-C927-4598-A0E8-A5A3EE9363F1}" dt="2021-12-19T14:39:43.914" v="24" actId="20577"/>
      <pc:docMkLst>
        <pc:docMk/>
      </pc:docMkLst>
      <pc:sldChg chg="modSp mod">
        <pc:chgData name="Marco Calbucci" userId="8ad0cc2cf7555d7f" providerId="LiveId" clId="{C11226F7-C927-4598-A0E8-A5A3EE9363F1}" dt="2021-12-19T14:39:43.914" v="24" actId="20577"/>
        <pc:sldMkLst>
          <pc:docMk/>
          <pc:sldMk cId="3467641796" sldId="256"/>
        </pc:sldMkLst>
        <pc:spChg chg="mod">
          <ac:chgData name="Marco Calbucci" userId="8ad0cc2cf7555d7f" providerId="LiveId" clId="{C11226F7-C927-4598-A0E8-A5A3EE9363F1}" dt="2021-12-19T14:39:43.914" v="24" actId="20577"/>
          <ac:spMkLst>
            <pc:docMk/>
            <pc:sldMk cId="3467641796" sldId="256"/>
            <ac:spMk id="3" creationId="{B3D8E939-745B-43C8-B974-622A3722A69F}"/>
          </ac:spMkLst>
        </pc:spChg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4138514913" sldId="257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3322041352" sldId="258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3310DCE1-9B93-47B7-9F56-B8817F0A55F9}"/>
    <pc:docChg chg="undo custSel addSld delSld modSld addSection delSection">
      <pc:chgData name="Marco Calbucci" userId="8ad0cc2cf7555d7f" providerId="LiveId" clId="{3310DCE1-9B93-47B7-9F56-B8817F0A55F9}" dt="2022-02-01T22:28:18.052" v="1192" actId="478"/>
      <pc:docMkLst>
        <pc:docMk/>
      </pc:docMkLst>
      <pc:sldChg chg="modSp">
        <pc:chgData name="Marco Calbucci" userId="8ad0cc2cf7555d7f" providerId="LiveId" clId="{3310DCE1-9B93-47B7-9F56-B8817F0A55F9}" dt="2022-01-31T22:55:46.718" v="175"/>
        <pc:sldMkLst>
          <pc:docMk/>
          <pc:sldMk cId="3467641796" sldId="256"/>
        </pc:sldMkLst>
        <pc:spChg chg="mod">
          <ac:chgData name="Marco Calbucci" userId="8ad0cc2cf7555d7f" providerId="LiveId" clId="{3310DCE1-9B93-47B7-9F56-B8817F0A55F9}" dt="2022-01-31T22:55:46.718" v="175"/>
          <ac:spMkLst>
            <pc:docMk/>
            <pc:sldMk cId="3467641796" sldId="256"/>
            <ac:spMk id="3" creationId="{B3D8E939-745B-43C8-B974-622A3722A69F}"/>
          </ac:spMkLst>
        </pc:spChg>
      </pc:sldChg>
      <pc:sldChg chg="addSp delSp modSp mod delCm">
        <pc:chgData name="Marco Calbucci" userId="8ad0cc2cf7555d7f" providerId="LiveId" clId="{3310DCE1-9B93-47B7-9F56-B8817F0A55F9}" dt="2022-02-01T21:25:31.660" v="887" actId="20577"/>
        <pc:sldMkLst>
          <pc:docMk/>
          <pc:sldMk cId="610898086" sldId="257"/>
        </pc:sldMkLst>
        <pc:spChg chg="del">
          <ac:chgData name="Marco Calbucci" userId="8ad0cc2cf7555d7f" providerId="LiveId" clId="{3310DCE1-9B93-47B7-9F56-B8817F0A55F9}" dt="2022-01-31T22:13:38.504" v="3" actId="478"/>
          <ac:spMkLst>
            <pc:docMk/>
            <pc:sldMk cId="610898086" sldId="257"/>
            <ac:spMk id="2" creationId="{2D36A24D-0B21-4CD5-A250-F44AB35746C5}"/>
          </ac:spMkLst>
        </pc:spChg>
        <pc:spChg chg="del">
          <ac:chgData name="Marco Calbucci" userId="8ad0cc2cf7555d7f" providerId="LiveId" clId="{3310DCE1-9B93-47B7-9F56-B8817F0A55F9}" dt="2022-01-31T22:13:35.009" v="2" actId="478"/>
          <ac:spMkLst>
            <pc:docMk/>
            <pc:sldMk cId="610898086" sldId="257"/>
            <ac:spMk id="3" creationId="{F7548997-2230-4983-99D6-FB0AF1FC9CB2}"/>
          </ac:spMkLst>
        </pc:spChg>
        <pc:spChg chg="mod">
          <ac:chgData name="Marco Calbucci" userId="8ad0cc2cf7555d7f" providerId="LiveId" clId="{3310DCE1-9B93-47B7-9F56-B8817F0A55F9}" dt="2022-01-31T22:29:33.423" v="24" actId="1076"/>
          <ac:spMkLst>
            <pc:docMk/>
            <pc:sldMk cId="610898086" sldId="257"/>
            <ac:spMk id="4" creationId="{07F4EB5D-09F1-42F5-962B-0D0E2B531E2C}"/>
          </ac:spMkLst>
        </pc:spChg>
        <pc:spChg chg="add del mod">
          <ac:chgData name="Marco Calbucci" userId="8ad0cc2cf7555d7f" providerId="LiveId" clId="{3310DCE1-9B93-47B7-9F56-B8817F0A55F9}" dt="2022-01-31T22:57:11.361" v="188" actId="478"/>
          <ac:spMkLst>
            <pc:docMk/>
            <pc:sldMk cId="610898086" sldId="257"/>
            <ac:spMk id="5" creationId="{38CE4A34-5BA5-4EC7-9E7F-B77398B1893D}"/>
          </ac:spMkLst>
        </pc:spChg>
        <pc:spChg chg="add del mod">
          <ac:chgData name="Marco Calbucci" userId="8ad0cc2cf7555d7f" providerId="LiveId" clId="{3310DCE1-9B93-47B7-9F56-B8817F0A55F9}" dt="2022-01-31T22:57:24.392" v="199" actId="478"/>
          <ac:spMkLst>
            <pc:docMk/>
            <pc:sldMk cId="610898086" sldId="257"/>
            <ac:spMk id="8" creationId="{3F403372-60AC-463F-9584-307EEF224493}"/>
          </ac:spMkLst>
        </pc:spChg>
        <pc:spChg chg="add del mod">
          <ac:chgData name="Marco Calbucci" userId="8ad0cc2cf7555d7f" providerId="LiveId" clId="{3310DCE1-9B93-47B7-9F56-B8817F0A55F9}" dt="2022-01-31T22:57:12.232" v="189" actId="478"/>
          <ac:spMkLst>
            <pc:docMk/>
            <pc:sldMk cId="610898086" sldId="257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2-01T21:25:14.962" v="863" actId="20577"/>
          <ac:spMkLst>
            <pc:docMk/>
            <pc:sldMk cId="610898086" sldId="257"/>
            <ac:spMk id="30" creationId="{8EEACDB6-A01A-429B-A119-08019E19DED8}"/>
          </ac:spMkLst>
        </pc:spChg>
        <pc:spChg chg="add mod">
          <ac:chgData name="Marco Calbucci" userId="8ad0cc2cf7555d7f" providerId="LiveId" clId="{3310DCE1-9B93-47B7-9F56-B8817F0A55F9}" dt="2022-01-31T23:02:17.544" v="211" actId="208"/>
          <ac:spMkLst>
            <pc:docMk/>
            <pc:sldMk cId="610898086" sldId="257"/>
            <ac:spMk id="33" creationId="{C425B3C9-8C00-46A6-8519-17DAADA4F1A1}"/>
          </ac:spMkLst>
        </pc:spChg>
        <pc:spChg chg="add mod">
          <ac:chgData name="Marco Calbucci" userId="8ad0cc2cf7555d7f" providerId="LiveId" clId="{3310DCE1-9B93-47B7-9F56-B8817F0A55F9}" dt="2022-01-31T23:03:27.672" v="245" actId="208"/>
          <ac:spMkLst>
            <pc:docMk/>
            <pc:sldMk cId="610898086" sldId="257"/>
            <ac:spMk id="34" creationId="{C30FEC71-9F2A-4867-89C0-3921DC4DA93F}"/>
          </ac:spMkLst>
        </pc:spChg>
        <pc:spChg chg="add mod">
          <ac:chgData name="Marco Calbucci" userId="8ad0cc2cf7555d7f" providerId="LiveId" clId="{3310DCE1-9B93-47B7-9F56-B8817F0A55F9}" dt="2022-02-01T21:25:31.660" v="887" actId="20577"/>
          <ac:spMkLst>
            <pc:docMk/>
            <pc:sldMk cId="610898086" sldId="257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1-31T22:29:18.551" v="18" actId="478"/>
          <ac:picMkLst>
            <pc:docMk/>
            <pc:sldMk cId="610898086" sldId="257"/>
            <ac:picMk id="1026" creationId="{D3511852-BB2E-4903-98AC-4A2D95613509}"/>
          </ac:picMkLst>
        </pc:picChg>
        <pc:picChg chg="add del mod">
          <ac:chgData name="Marco Calbucci" userId="8ad0cc2cf7555d7f" providerId="LiveId" clId="{3310DCE1-9B93-47B7-9F56-B8817F0A55F9}" dt="2022-01-31T22:57:21.282" v="198" actId="478"/>
          <ac:picMkLst>
            <pc:docMk/>
            <pc:sldMk cId="610898086" sldId="257"/>
            <ac:picMk id="1028" creationId="{5F2A98AC-6F55-4746-8B8F-51410D36F353}"/>
          </ac:picMkLst>
        </pc:picChg>
        <pc:cxnChg chg="add del mod">
          <ac:chgData name="Marco Calbucci" userId="8ad0cc2cf7555d7f" providerId="LiveId" clId="{3310DCE1-9B93-47B7-9F56-B8817F0A55F9}" dt="2022-01-31T22:57:16.008" v="193" actId="478"/>
          <ac:cxnSpMkLst>
            <pc:docMk/>
            <pc:sldMk cId="610898086" sldId="257"/>
            <ac:cxnSpMk id="7" creationId="{85BE9573-BB96-4ED6-ACE7-843A68C9C5AE}"/>
          </ac:cxnSpMkLst>
        </pc:cxnChg>
        <pc:cxnChg chg="add del mod">
          <ac:chgData name="Marco Calbucci" userId="8ad0cc2cf7555d7f" providerId="LiveId" clId="{3310DCE1-9B93-47B7-9F56-B8817F0A55F9}" dt="2022-01-31T22:57:18.736" v="196" actId="478"/>
          <ac:cxnSpMkLst>
            <pc:docMk/>
            <pc:sldMk cId="610898086" sldId="257"/>
            <ac:cxnSpMk id="13" creationId="{84005D5D-278A-445B-BDE1-E44C75DEDCF9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5" creationId="{6280C598-928D-47F2-86D4-72E461239B7E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6" creationId="{730BC616-1047-4F6C-8340-2468D958A5F5}"/>
          </ac:cxnSpMkLst>
        </pc:cxnChg>
        <pc:cxnChg chg="add del mod">
          <ac:chgData name="Marco Calbucci" userId="8ad0cc2cf7555d7f" providerId="LiveId" clId="{3310DCE1-9B93-47B7-9F56-B8817F0A55F9}" dt="2022-01-31T22:57:14.960" v="192" actId="478"/>
          <ac:cxnSpMkLst>
            <pc:docMk/>
            <pc:sldMk cId="610898086" sldId="257"/>
            <ac:cxnSpMk id="21" creationId="{4E00B3E0-E12B-44E0-B1E4-24E3C0074247}"/>
          </ac:cxnSpMkLst>
        </pc:cxnChg>
        <pc:cxnChg chg="add del mod">
          <ac:chgData name="Marco Calbucci" userId="8ad0cc2cf7555d7f" providerId="LiveId" clId="{3310DCE1-9B93-47B7-9F56-B8817F0A55F9}" dt="2022-01-31T22:57:13.297" v="190" actId="478"/>
          <ac:cxnSpMkLst>
            <pc:docMk/>
            <pc:sldMk cId="610898086" sldId="257"/>
            <ac:cxnSpMk id="23" creationId="{19AE2663-CEBF-4C8B-AA7C-E0CE0F8CBB54}"/>
          </ac:cxnSpMkLst>
        </pc:cxnChg>
        <pc:cxnChg chg="add del mod">
          <ac:chgData name="Marco Calbucci" userId="8ad0cc2cf7555d7f" providerId="LiveId" clId="{3310DCE1-9B93-47B7-9F56-B8817F0A55F9}" dt="2022-01-31T22:57:14.095" v="191" actId="478"/>
          <ac:cxnSpMkLst>
            <pc:docMk/>
            <pc:sldMk cId="610898086" sldId="257"/>
            <ac:cxnSpMk id="26" creationId="{86FE0209-F264-4E65-B2D1-292DE44C7E95}"/>
          </ac:cxnSpMkLst>
        </pc:cxnChg>
        <pc:cxnChg chg="add del mod">
          <ac:chgData name="Marco Calbucci" userId="8ad0cc2cf7555d7f" providerId="LiveId" clId="{3310DCE1-9B93-47B7-9F56-B8817F0A55F9}" dt="2022-01-31T22:57:17.880" v="195" actId="478"/>
          <ac:cxnSpMkLst>
            <pc:docMk/>
            <pc:sldMk cId="610898086" sldId="257"/>
            <ac:cxnSpMk id="28" creationId="{05DF7A87-3012-43EC-AC4C-38FFAF357311}"/>
          </ac:cxnSpMkLst>
        </pc:cxnChg>
        <pc:cxnChg chg="add del mod">
          <ac:chgData name="Marco Calbucci" userId="8ad0cc2cf7555d7f" providerId="LiveId" clId="{3310DCE1-9B93-47B7-9F56-B8817F0A55F9}" dt="2022-01-31T22:57:17.095" v="194" actId="478"/>
          <ac:cxnSpMkLst>
            <pc:docMk/>
            <pc:sldMk cId="610898086" sldId="257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5:58.026" v="892" actId="20577"/>
        <pc:sldMkLst>
          <pc:docMk/>
          <pc:sldMk cId="3505209684" sldId="258"/>
        </pc:sldMkLst>
        <pc:spChg chg="add mod">
          <ac:chgData name="Marco Calbucci" userId="8ad0cc2cf7555d7f" providerId="LiveId" clId="{3310DCE1-9B93-47B7-9F56-B8817F0A55F9}" dt="2022-02-01T21:25:58.026" v="892" actId="20577"/>
          <ac:spMkLst>
            <pc:docMk/>
            <pc:sldMk cId="3505209684" sldId="258"/>
            <ac:spMk id="2" creationId="{69961D42-8284-4B23-8B07-78915EBF37D4}"/>
          </ac:spMkLst>
        </pc:spChg>
        <pc:spChg chg="del">
          <ac:chgData name="Marco Calbucci" userId="8ad0cc2cf7555d7f" providerId="LiveId" clId="{3310DCE1-9B93-47B7-9F56-B8817F0A55F9}" dt="2022-01-31T22:56:35.353" v="176" actId="478"/>
          <ac:spMkLst>
            <pc:docMk/>
            <pc:sldMk cId="3505209684" sldId="258"/>
            <ac:spMk id="8" creationId="{3F403372-60AC-463F-9584-307EEF224493}"/>
          </ac:spMkLst>
        </pc:spChg>
        <pc:spChg chg="del">
          <ac:chgData name="Marco Calbucci" userId="8ad0cc2cf7555d7f" providerId="LiveId" clId="{3310DCE1-9B93-47B7-9F56-B8817F0A55F9}" dt="2022-01-31T22:57:05.314" v="187" actId="478"/>
          <ac:spMkLst>
            <pc:docMk/>
            <pc:sldMk cId="3505209684" sldId="258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1-31T22:57:01.804" v="186"/>
          <ac:spMkLst>
            <pc:docMk/>
            <pc:sldMk cId="3505209684" sldId="258"/>
            <ac:spMk id="14" creationId="{79780926-EF06-4DF7-A841-24E54DE963B7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6" creationId="{06900FF5-DC53-4AEC-A8C2-AA1FF4B920C6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7" creationId="{9B3D2CB9-23CA-45AF-B418-9D1C5A7C1A01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8" creationId="{3D2D96A9-7DBC-4EA6-9513-605F14F4DCAD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9" creationId="{EA88F6E7-704C-44E5-80B7-3BA9A2ABC717}"/>
          </ac:spMkLst>
        </pc:spChg>
        <pc:cxnChg chg="del">
          <ac:chgData name="Marco Calbucci" userId="8ad0cc2cf7555d7f" providerId="LiveId" clId="{3310DCE1-9B93-47B7-9F56-B8817F0A55F9}" dt="2022-01-31T22:56:41.088" v="180" actId="478"/>
          <ac:cxnSpMkLst>
            <pc:docMk/>
            <pc:sldMk cId="3505209684" sldId="258"/>
            <ac:cxnSpMk id="7" creationId="{85BE9573-BB96-4ED6-ACE7-843A68C9C5AE}"/>
          </ac:cxnSpMkLst>
        </pc:cxnChg>
        <pc:cxnChg chg="del">
          <ac:chgData name="Marco Calbucci" userId="8ad0cc2cf7555d7f" providerId="LiveId" clId="{3310DCE1-9B93-47B7-9F56-B8817F0A55F9}" dt="2022-01-31T22:56:44.768" v="183" actId="478"/>
          <ac:cxnSpMkLst>
            <pc:docMk/>
            <pc:sldMk cId="3505209684" sldId="258"/>
            <ac:cxnSpMk id="13" creationId="{84005D5D-278A-445B-BDE1-E44C75DEDCF9}"/>
          </ac:cxnSpMkLst>
        </pc:cxnChg>
        <pc:cxnChg chg="del">
          <ac:chgData name="Marco Calbucci" userId="8ad0cc2cf7555d7f" providerId="LiveId" clId="{3310DCE1-9B93-47B7-9F56-B8817F0A55F9}" dt="2022-01-31T22:56:37.584" v="178" actId="478"/>
          <ac:cxnSpMkLst>
            <pc:docMk/>
            <pc:sldMk cId="3505209684" sldId="258"/>
            <ac:cxnSpMk id="21" creationId="{4E00B3E0-E12B-44E0-B1E4-24E3C0074247}"/>
          </ac:cxnSpMkLst>
        </pc:cxnChg>
        <pc:cxnChg chg="del">
          <ac:chgData name="Marco Calbucci" userId="8ad0cc2cf7555d7f" providerId="LiveId" clId="{3310DCE1-9B93-47B7-9F56-B8817F0A55F9}" dt="2022-01-31T22:56:36.616" v="177" actId="478"/>
          <ac:cxnSpMkLst>
            <pc:docMk/>
            <pc:sldMk cId="3505209684" sldId="258"/>
            <ac:cxnSpMk id="23" creationId="{19AE2663-CEBF-4C8B-AA7C-E0CE0F8CBB54}"/>
          </ac:cxnSpMkLst>
        </pc:cxnChg>
        <pc:cxnChg chg="del">
          <ac:chgData name="Marco Calbucci" userId="8ad0cc2cf7555d7f" providerId="LiveId" clId="{3310DCE1-9B93-47B7-9F56-B8817F0A55F9}" dt="2022-01-31T22:56:39.848" v="179" actId="478"/>
          <ac:cxnSpMkLst>
            <pc:docMk/>
            <pc:sldMk cId="3505209684" sldId="258"/>
            <ac:cxnSpMk id="26" creationId="{86FE0209-F264-4E65-B2D1-292DE44C7E95}"/>
          </ac:cxnSpMkLst>
        </pc:cxnChg>
        <pc:cxnChg chg="del">
          <ac:chgData name="Marco Calbucci" userId="8ad0cc2cf7555d7f" providerId="LiveId" clId="{3310DCE1-9B93-47B7-9F56-B8817F0A55F9}" dt="2022-01-31T22:56:43.536" v="182" actId="478"/>
          <ac:cxnSpMkLst>
            <pc:docMk/>
            <pc:sldMk cId="3505209684" sldId="258"/>
            <ac:cxnSpMk id="28" creationId="{05DF7A87-3012-43EC-AC4C-38FFAF357311}"/>
          </ac:cxnSpMkLst>
        </pc:cxnChg>
        <pc:cxnChg chg="del">
          <ac:chgData name="Marco Calbucci" userId="8ad0cc2cf7555d7f" providerId="LiveId" clId="{3310DCE1-9B93-47B7-9F56-B8817F0A55F9}" dt="2022-01-31T22:56:42.544" v="181" actId="478"/>
          <ac:cxnSpMkLst>
            <pc:docMk/>
            <pc:sldMk cId="3505209684" sldId="258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7:20.401" v="936" actId="1076"/>
        <pc:sldMkLst>
          <pc:docMk/>
          <pc:sldMk cId="1496235231" sldId="259"/>
        </pc:sldMkLst>
        <pc:spChg chg="add del mod">
          <ac:chgData name="Marco Calbucci" userId="8ad0cc2cf7555d7f" providerId="LiveId" clId="{3310DCE1-9B93-47B7-9F56-B8817F0A55F9}" dt="2022-02-01T21:27:20.401" v="936" actId="1076"/>
          <ac:spMkLst>
            <pc:docMk/>
            <pc:sldMk cId="1496235231" sldId="259"/>
            <ac:spMk id="2" creationId="{589136F9-BCA3-4FF1-90D8-E2D649BF631F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5" creationId="{57478B8C-177C-4C2C-9171-6667A9164343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6" creationId="{A637DA9D-1AA4-4476-8571-9529C8F89AE7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7" creationId="{7689634B-29E0-4344-AF18-18D6C911F0C9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8" creationId="{4956E2D1-1403-4D8C-8545-9A134FDA881E}"/>
          </ac:spMkLst>
        </pc:spChg>
        <pc:spChg chg="add del mod">
          <ac:chgData name="Marco Calbucci" userId="8ad0cc2cf7555d7f" providerId="LiveId" clId="{3310DCE1-9B93-47B7-9F56-B8817F0A55F9}" dt="2022-02-01T21:26:08.897" v="893" actId="478"/>
          <ac:spMkLst>
            <pc:docMk/>
            <pc:sldMk cId="1496235231" sldId="259"/>
            <ac:spMk id="19" creationId="{E55D28A8-89E4-4CE7-8DB6-1FACA990094D}"/>
          </ac:spMkLst>
        </pc:spChg>
        <pc:spChg chg="add mod">
          <ac:chgData name="Marco Calbucci" userId="8ad0cc2cf7555d7f" providerId="LiveId" clId="{3310DCE1-9B93-47B7-9F56-B8817F0A55F9}" dt="2022-02-01T21:26:09.282" v="894"/>
          <ac:spMkLst>
            <pc:docMk/>
            <pc:sldMk cId="1496235231" sldId="259"/>
            <ac:spMk id="20" creationId="{3FCFC56E-8BA0-4BBD-90A5-5D4AD5FBADC9}"/>
          </ac:spMkLst>
        </pc:spChg>
      </pc:sldChg>
      <pc:sldChg chg="addSp delSp modSp add mod">
        <pc:chgData name="Marco Calbucci" userId="8ad0cc2cf7555d7f" providerId="LiveId" clId="{3310DCE1-9B93-47B7-9F56-B8817F0A55F9}" dt="2022-02-01T21:13:51.505" v="811" actId="478"/>
        <pc:sldMkLst>
          <pc:docMk/>
          <pc:sldMk cId="4088287754" sldId="260"/>
        </pc:sldMkLst>
        <pc:spChg chg="del">
          <ac:chgData name="Marco Calbucci" userId="8ad0cc2cf7555d7f" providerId="LiveId" clId="{3310DCE1-9B93-47B7-9F56-B8817F0A55F9}" dt="2022-01-31T23:04:09.683" v="250" actId="478"/>
          <ac:spMkLst>
            <pc:docMk/>
            <pc:sldMk cId="4088287754" sldId="260"/>
            <ac:spMk id="30" creationId="{8EEACDB6-A01A-429B-A119-08019E19DED8}"/>
          </ac:spMkLst>
        </pc:spChg>
        <pc:spChg chg="del">
          <ac:chgData name="Marco Calbucci" userId="8ad0cc2cf7555d7f" providerId="LiveId" clId="{3310DCE1-9B93-47B7-9F56-B8817F0A55F9}" dt="2022-01-31T23:04:11.129" v="251" actId="478"/>
          <ac:spMkLst>
            <pc:docMk/>
            <pc:sldMk cId="4088287754" sldId="260"/>
            <ac:spMk id="33" creationId="{C425B3C9-8C00-46A6-8519-17DAADA4F1A1}"/>
          </ac:spMkLst>
        </pc:spChg>
        <pc:spChg chg="del">
          <ac:chgData name="Marco Calbucci" userId="8ad0cc2cf7555d7f" providerId="LiveId" clId="{3310DCE1-9B93-47B7-9F56-B8817F0A55F9}" dt="2022-01-31T23:04:13.617" v="253" actId="478"/>
          <ac:spMkLst>
            <pc:docMk/>
            <pc:sldMk cId="4088287754" sldId="260"/>
            <ac:spMk id="34" creationId="{C30FEC71-9F2A-4867-89C0-3921DC4DA93F}"/>
          </ac:spMkLst>
        </pc:spChg>
        <pc:spChg chg="del">
          <ac:chgData name="Marco Calbucci" userId="8ad0cc2cf7555d7f" providerId="LiveId" clId="{3310DCE1-9B93-47B7-9F56-B8817F0A55F9}" dt="2022-01-31T23:04:12.592" v="252" actId="478"/>
          <ac:spMkLst>
            <pc:docMk/>
            <pc:sldMk cId="4088287754" sldId="260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2-01T21:13:51.505" v="811" actId="478"/>
          <ac:picMkLst>
            <pc:docMk/>
            <pc:sldMk cId="4088287754" sldId="260"/>
            <ac:picMk id="9" creationId="{A9FFA2DE-ABC4-4662-9065-3AA19EA1CD80}"/>
          </ac:picMkLst>
        </pc:picChg>
        <pc:picChg chg="add del mod">
          <ac:chgData name="Marco Calbucci" userId="8ad0cc2cf7555d7f" providerId="LiveId" clId="{3310DCE1-9B93-47B7-9F56-B8817F0A55F9}" dt="2022-02-01T20:24:52.254" v="312" actId="21"/>
          <ac:picMkLst>
            <pc:docMk/>
            <pc:sldMk cId="4088287754" sldId="260"/>
            <ac:picMk id="3074" creationId="{10FB6475-3AA0-46C3-86F8-0BFF00655C96}"/>
          </ac:picMkLst>
        </pc:picChg>
      </pc:sldChg>
      <pc:sldChg chg="addSp delSp modSp new del mod">
        <pc:chgData name="Marco Calbucci" userId="8ad0cc2cf7555d7f" providerId="LiveId" clId="{3310DCE1-9B93-47B7-9F56-B8817F0A55F9}" dt="2022-02-01T21:39:15.403" v="955" actId="47"/>
        <pc:sldMkLst>
          <pc:docMk/>
          <pc:sldMk cId="2610810608" sldId="261"/>
        </pc:sldMkLst>
        <pc:spChg chg="del">
          <ac:chgData name="Marco Calbucci" userId="8ad0cc2cf7555d7f" providerId="LiveId" clId="{3310DCE1-9B93-47B7-9F56-B8817F0A55F9}" dt="2022-02-01T20:24:24.512" v="303" actId="478"/>
          <ac:spMkLst>
            <pc:docMk/>
            <pc:sldMk cId="2610810608" sldId="261"/>
            <ac:spMk id="2" creationId="{5A88684F-44D7-4C65-BF17-E73E55210EC0}"/>
          </ac:spMkLst>
        </pc:spChg>
        <pc:spChg chg="del">
          <ac:chgData name="Marco Calbucci" userId="8ad0cc2cf7555d7f" providerId="LiveId" clId="{3310DCE1-9B93-47B7-9F56-B8817F0A55F9}" dt="2022-02-01T20:24:23.016" v="302" actId="478"/>
          <ac:spMkLst>
            <pc:docMk/>
            <pc:sldMk cId="2610810608" sldId="261"/>
            <ac:spMk id="3" creationId="{1105E393-EA3E-4594-A2D2-73BC3461837F}"/>
          </ac:spMkLst>
        </pc:spChg>
        <pc:spChg chg="add del mod">
          <ac:chgData name="Marco Calbucci" userId="8ad0cc2cf7555d7f" providerId="LiveId" clId="{3310DCE1-9B93-47B7-9F56-B8817F0A55F9}" dt="2022-02-01T20:55:03.457" v="702" actId="478"/>
          <ac:spMkLst>
            <pc:docMk/>
            <pc:sldMk cId="2610810608" sldId="261"/>
            <ac:spMk id="4" creationId="{C9350C21-D3A6-46BB-8FD5-41FC0D8A505C}"/>
          </ac:spMkLst>
        </pc:spChg>
        <pc:spChg chg="add del mod">
          <ac:chgData name="Marco Calbucci" userId="8ad0cc2cf7555d7f" providerId="LiveId" clId="{3310DCE1-9B93-47B7-9F56-B8817F0A55F9}" dt="2022-02-01T20:56:12.385" v="728" actId="478"/>
          <ac:spMkLst>
            <pc:docMk/>
            <pc:sldMk cId="2610810608" sldId="261"/>
            <ac:spMk id="6" creationId="{552C2633-5022-4CC0-B923-4A94545DC4E9}"/>
          </ac:spMkLst>
        </pc:spChg>
        <pc:spChg chg="add mod">
          <ac:chgData name="Marco Calbucci" userId="8ad0cc2cf7555d7f" providerId="LiveId" clId="{3310DCE1-9B93-47B7-9F56-B8817F0A55F9}" dt="2022-02-01T21:03:37.938" v="797" actId="20577"/>
          <ac:spMkLst>
            <pc:docMk/>
            <pc:sldMk cId="2610810608" sldId="261"/>
            <ac:spMk id="8" creationId="{46A917A8-12B5-47C5-BB09-AE5622D4A35D}"/>
          </ac:spMkLst>
        </pc:spChg>
        <pc:picChg chg="add del mod">
          <ac:chgData name="Marco Calbucci" userId="8ad0cc2cf7555d7f" providerId="LiveId" clId="{3310DCE1-9B93-47B7-9F56-B8817F0A55F9}" dt="2022-02-01T21:12:48.898" v="800" actId="478"/>
          <ac:picMkLst>
            <pc:docMk/>
            <pc:sldMk cId="2610810608" sldId="261"/>
            <ac:picMk id="5" creationId="{0CA47EE4-3FE7-400A-9A52-404FC5F64BBC}"/>
          </ac:picMkLst>
        </pc:picChg>
        <pc:picChg chg="add mod">
          <ac:chgData name="Marco Calbucci" userId="8ad0cc2cf7555d7f" providerId="LiveId" clId="{3310DCE1-9B93-47B7-9F56-B8817F0A55F9}" dt="2022-02-01T21:15:02.155" v="822" actId="1076"/>
          <ac:picMkLst>
            <pc:docMk/>
            <pc:sldMk cId="2610810608" sldId="261"/>
            <ac:picMk id="11" creationId="{96E875E2-C5BF-42A7-9C20-9F7CF9C391AB}"/>
          </ac:picMkLst>
        </pc:picChg>
        <pc:picChg chg="add del mod">
          <ac:chgData name="Marco Calbucci" userId="8ad0cc2cf7555d7f" providerId="LiveId" clId="{3310DCE1-9B93-47B7-9F56-B8817F0A55F9}" dt="2022-02-01T20:24:54.648" v="313" actId="478"/>
          <ac:picMkLst>
            <pc:docMk/>
            <pc:sldMk cId="2610810608" sldId="261"/>
            <ac:picMk id="2050" creationId="{980F675D-A77B-4744-A55A-DFAA1619F170}"/>
          </ac:picMkLst>
        </pc:picChg>
        <pc:picChg chg="add del">
          <ac:chgData name="Marco Calbucci" userId="8ad0cc2cf7555d7f" providerId="LiveId" clId="{3310DCE1-9B93-47B7-9F56-B8817F0A55F9}" dt="2022-02-01T21:10:47.769" v="799" actId="478"/>
          <ac:picMkLst>
            <pc:docMk/>
            <pc:sldMk cId="2610810608" sldId="261"/>
            <ac:picMk id="2052" creationId="{1B8CBEA1-7982-4942-B856-E8E65FFAD118}"/>
          </ac:picMkLst>
        </pc:picChg>
        <pc:picChg chg="add del">
          <ac:chgData name="Marco Calbucci" userId="8ad0cc2cf7555d7f" providerId="LiveId" clId="{3310DCE1-9B93-47B7-9F56-B8817F0A55F9}" dt="2022-02-01T21:13:47.706" v="809" actId="478"/>
          <ac:picMkLst>
            <pc:docMk/>
            <pc:sldMk cId="2610810608" sldId="261"/>
            <ac:picMk id="2054" creationId="{5ADE4153-3DF3-4A65-9A99-42BADB9E0737}"/>
          </ac:picMkLst>
        </pc:picChg>
        <pc:picChg chg="add del mod">
          <ac:chgData name="Marco Calbucci" userId="8ad0cc2cf7555d7f" providerId="LiveId" clId="{3310DCE1-9B93-47B7-9F56-B8817F0A55F9}" dt="2022-02-01T21:15:26.654" v="827" actId="21"/>
          <ac:picMkLst>
            <pc:docMk/>
            <pc:sldMk cId="2610810608" sldId="261"/>
            <ac:picMk id="2056" creationId="{220CA010-3918-414B-8B33-F16D82A08244}"/>
          </ac:picMkLst>
        </pc:picChg>
        <pc:picChg chg="add del mod">
          <ac:chgData name="Marco Calbucci" userId="8ad0cc2cf7555d7f" providerId="LiveId" clId="{3310DCE1-9B93-47B7-9F56-B8817F0A55F9}" dt="2022-02-01T21:38:56.330" v="953" actId="21"/>
          <ac:picMkLst>
            <pc:docMk/>
            <pc:sldMk cId="2610810608" sldId="261"/>
            <ac:picMk id="2058" creationId="{58AC7203-7C3C-4FA0-A93E-55502DD620AF}"/>
          </ac:picMkLst>
        </pc:picChg>
      </pc:sldChg>
      <pc:sldChg chg="addSp delSp modSp new mod">
        <pc:chgData name="Marco Calbucci" userId="8ad0cc2cf7555d7f" providerId="LiveId" clId="{3310DCE1-9B93-47B7-9F56-B8817F0A55F9}" dt="2022-02-01T20:43:13.304" v="692" actId="1076"/>
        <pc:sldMkLst>
          <pc:docMk/>
          <pc:sldMk cId="3551890752" sldId="262"/>
        </pc:sldMkLst>
        <pc:spChg chg="del">
          <ac:chgData name="Marco Calbucci" userId="8ad0cc2cf7555d7f" providerId="LiveId" clId="{3310DCE1-9B93-47B7-9F56-B8817F0A55F9}" dt="2022-02-01T20:30:52.417" v="317" actId="478"/>
          <ac:spMkLst>
            <pc:docMk/>
            <pc:sldMk cId="3551890752" sldId="262"/>
            <ac:spMk id="2" creationId="{D3237574-9BEA-4185-B732-335177051766}"/>
          </ac:spMkLst>
        </pc:spChg>
        <pc:spChg chg="del">
          <ac:chgData name="Marco Calbucci" userId="8ad0cc2cf7555d7f" providerId="LiveId" clId="{3310DCE1-9B93-47B7-9F56-B8817F0A55F9}" dt="2022-02-01T20:30:51.576" v="316" actId="478"/>
          <ac:spMkLst>
            <pc:docMk/>
            <pc:sldMk cId="3551890752" sldId="262"/>
            <ac:spMk id="3" creationId="{1D15492F-20C6-4502-A9D2-0C1E6F587B81}"/>
          </ac:spMkLst>
        </pc:spChg>
        <pc:spChg chg="add del mod">
          <ac:chgData name="Marco Calbucci" userId="8ad0cc2cf7555d7f" providerId="LiveId" clId="{3310DCE1-9B93-47B7-9F56-B8817F0A55F9}" dt="2022-02-01T20:33:08.481" v="345" actId="478"/>
          <ac:spMkLst>
            <pc:docMk/>
            <pc:sldMk cId="3551890752" sldId="262"/>
            <ac:spMk id="4" creationId="{9BE5BF2F-CA83-4961-9BF1-7CD2F30BF3A1}"/>
          </ac:spMkLst>
        </pc:spChg>
        <pc:spChg chg="add del mod">
          <ac:chgData name="Marco Calbucci" userId="8ad0cc2cf7555d7f" providerId="LiveId" clId="{3310DCE1-9B93-47B7-9F56-B8817F0A55F9}" dt="2022-02-01T20:31:26.503" v="323"/>
          <ac:spMkLst>
            <pc:docMk/>
            <pc:sldMk cId="3551890752" sldId="262"/>
            <ac:spMk id="5" creationId="{111C0B89-8809-4534-8486-7F065BC0D0A1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6" creationId="{309D15D6-5F25-4F98-8272-48AA395D902E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7" creationId="{7732510B-49C3-4215-9D08-C100398A6063}"/>
          </ac:spMkLst>
        </pc:spChg>
        <pc:spChg chg="add mod">
          <ac:chgData name="Marco Calbucci" userId="8ad0cc2cf7555d7f" providerId="LiveId" clId="{3310DCE1-9B93-47B7-9F56-B8817F0A55F9}" dt="2022-02-01T20:42:27.977" v="667" actId="20577"/>
          <ac:spMkLst>
            <pc:docMk/>
            <pc:sldMk cId="3551890752" sldId="262"/>
            <ac:spMk id="9" creationId="{76133CA1-2EA4-4B64-B11C-18EF9191DF63}"/>
          </ac:spMkLst>
        </pc:spChg>
        <pc:spChg chg="add mod">
          <ac:chgData name="Marco Calbucci" userId="8ad0cc2cf7555d7f" providerId="LiveId" clId="{3310DCE1-9B93-47B7-9F56-B8817F0A55F9}" dt="2022-02-01T20:42:24.744" v="666" actId="14100"/>
          <ac:spMkLst>
            <pc:docMk/>
            <pc:sldMk cId="3551890752" sldId="262"/>
            <ac:spMk id="10" creationId="{4944C3C5-86A9-438C-95F1-74445A058027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1" creationId="{11E0467E-F7C9-4FD1-BFC7-BA28BF2F1ECF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2" creationId="{F0D71247-857D-4CE5-83E7-6C01F4C23B70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3" creationId="{BEE0637B-C7FC-4283-A422-D3C6E47D6924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4" creationId="{08C71163-EF73-4E08-93C4-A7703DEFC2EA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5" creationId="{221AAD4D-DB87-438E-BF60-DC03F691834B}"/>
          </ac:spMkLst>
        </pc:spChg>
        <pc:spChg chg="add mod">
          <ac:chgData name="Marco Calbucci" userId="8ad0cc2cf7555d7f" providerId="LiveId" clId="{3310DCE1-9B93-47B7-9F56-B8817F0A55F9}" dt="2022-02-01T20:43:13.304" v="692" actId="1076"/>
          <ac:spMkLst>
            <pc:docMk/>
            <pc:sldMk cId="3551890752" sldId="262"/>
            <ac:spMk id="16" creationId="{85D933DB-1A63-4C7E-A5E9-2CADB04DAA78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7" creationId="{5C0B8E96-1A4A-4C28-8D6E-276B0F4FAE2D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8" creationId="{40D3D3DA-9E6D-4FE9-A035-0C009FA7E2F2}"/>
          </ac:spMkLst>
        </pc:spChg>
        <pc:spChg chg="add mod">
          <ac:chgData name="Marco Calbucci" userId="8ad0cc2cf7555d7f" providerId="LiveId" clId="{3310DCE1-9B93-47B7-9F56-B8817F0A55F9}" dt="2022-02-01T20:42:55.210" v="688" actId="1037"/>
          <ac:spMkLst>
            <pc:docMk/>
            <pc:sldMk cId="3551890752" sldId="262"/>
            <ac:spMk id="19" creationId="{7A469791-CDEA-41D5-BDF3-A4C546AE506F}"/>
          </ac:spMkLst>
        </pc:spChg>
        <pc:grpChg chg="add mod">
          <ac:chgData name="Marco Calbucci" userId="8ad0cc2cf7555d7f" providerId="LiveId" clId="{3310DCE1-9B93-47B7-9F56-B8817F0A55F9}" dt="2022-02-01T20:40:31.539" v="663" actId="164"/>
          <ac:grpSpMkLst>
            <pc:docMk/>
            <pc:sldMk cId="3551890752" sldId="262"/>
            <ac:grpSpMk id="8" creationId="{C36F2690-027D-4DE2-81BC-378182A687BE}"/>
          </ac:grpSpMkLst>
        </pc:grpChg>
        <pc:picChg chg="add del mod">
          <ac:chgData name="Marco Calbucci" userId="8ad0cc2cf7555d7f" providerId="LiveId" clId="{3310DCE1-9B93-47B7-9F56-B8817F0A55F9}" dt="2022-02-01T20:38:10.824" v="541" actId="478"/>
          <ac:picMkLst>
            <pc:docMk/>
            <pc:sldMk cId="3551890752" sldId="262"/>
            <ac:picMk id="6146" creationId="{3D61C9CA-9707-489D-AFA0-14CCA9B2F3BA}"/>
          </ac:picMkLst>
        </pc:picChg>
      </pc:sldChg>
      <pc:sldChg chg="modSp add mod">
        <pc:chgData name="Marco Calbucci" userId="8ad0cc2cf7555d7f" providerId="LiveId" clId="{3310DCE1-9B93-47B7-9F56-B8817F0A55F9}" dt="2022-02-01T20:44:27.334" v="695" actId="1582"/>
        <pc:sldMkLst>
          <pc:docMk/>
          <pc:sldMk cId="159654239" sldId="263"/>
        </pc:sldMkLst>
        <pc:spChg chg="mod">
          <ac:chgData name="Marco Calbucci" userId="8ad0cc2cf7555d7f" providerId="LiveId" clId="{3310DCE1-9B93-47B7-9F56-B8817F0A55F9}" dt="2022-02-01T20:44:27.334" v="695" actId="1582"/>
          <ac:spMkLst>
            <pc:docMk/>
            <pc:sldMk cId="159654239" sldId="263"/>
            <ac:spMk id="17" creationId="{5C0B8E96-1A4A-4C28-8D6E-276B0F4FAE2D}"/>
          </ac:spMkLst>
        </pc:spChg>
      </pc:sldChg>
      <pc:sldChg chg="addSp delSp modSp new mod">
        <pc:chgData name="Marco Calbucci" userId="8ad0cc2cf7555d7f" providerId="LiveId" clId="{3310DCE1-9B93-47B7-9F56-B8817F0A55F9}" dt="2022-02-01T22:28:18.052" v="1192" actId="478"/>
        <pc:sldMkLst>
          <pc:docMk/>
          <pc:sldMk cId="505323691" sldId="264"/>
        </pc:sldMkLst>
        <pc:spChg chg="del">
          <ac:chgData name="Marco Calbucci" userId="8ad0cc2cf7555d7f" providerId="LiveId" clId="{3310DCE1-9B93-47B7-9F56-B8817F0A55F9}" dt="2022-02-01T21:37:47.611" v="938" actId="478"/>
          <ac:spMkLst>
            <pc:docMk/>
            <pc:sldMk cId="505323691" sldId="264"/>
            <ac:spMk id="2" creationId="{20D783FA-1A3A-4BA4-8227-B0FE26F3EC08}"/>
          </ac:spMkLst>
        </pc:spChg>
        <pc:spChg chg="del">
          <ac:chgData name="Marco Calbucci" userId="8ad0cc2cf7555d7f" providerId="LiveId" clId="{3310DCE1-9B93-47B7-9F56-B8817F0A55F9}" dt="2022-02-01T21:37:43.715" v="937" actId="478"/>
          <ac:spMkLst>
            <pc:docMk/>
            <pc:sldMk cId="505323691" sldId="264"/>
            <ac:spMk id="3" creationId="{784914BC-2518-4C88-83D9-3A18EDD139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4" creationId="{F143BB33-7BED-4918-86CE-320BDE315A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5" creationId="{3A591B9A-0D6E-45DA-B393-578129F52734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6" creationId="{658310B0-1375-47C4-9CFD-63E98867E886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7" creationId="{8760BD17-07F1-4CBD-B7FA-56CC9111F2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8" creationId="{D955FD09-0919-49E5-A028-824E7E235C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9" creationId="{28F930FD-56CE-4DDB-9320-8ED0E79D3C32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0" creationId="{A51F8D0F-D2CD-401C-871B-25A421871E13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1" creationId="{CE0AA3C0-03CE-444E-B845-B73013E40E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2" creationId="{1FF7D3D7-F02E-45B8-9329-B395BA73D1B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3" creationId="{001DC9D2-5309-409C-9442-ACD205E7860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4" creationId="{B8F21E20-3428-4287-AB01-C7B2439B683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5" creationId="{EB567F41-BE2E-4A03-89A9-D680335EC080}"/>
          </ac:spMkLst>
        </pc:spChg>
        <pc:spChg chg="add del mod">
          <ac:chgData name="Marco Calbucci" userId="8ad0cc2cf7555d7f" providerId="LiveId" clId="{3310DCE1-9B93-47B7-9F56-B8817F0A55F9}" dt="2022-02-01T22:07:46.068" v="1011" actId="478"/>
          <ac:spMkLst>
            <pc:docMk/>
            <pc:sldMk cId="505323691" sldId="264"/>
            <ac:spMk id="28" creationId="{25431C3D-14B0-4615-9EC1-E159B5A99F58}"/>
          </ac:spMkLst>
        </pc:spChg>
        <pc:spChg chg="add mod">
          <ac:chgData name="Marco Calbucci" userId="8ad0cc2cf7555d7f" providerId="LiveId" clId="{3310DCE1-9B93-47B7-9F56-B8817F0A55F9}" dt="2022-02-01T22:27:21.651" v="1170" actId="1076"/>
          <ac:spMkLst>
            <pc:docMk/>
            <pc:sldMk cId="505323691" sldId="264"/>
            <ac:spMk id="29" creationId="{164414C0-71BD-44D1-A1F5-E95B8B973C24}"/>
          </ac:spMkLst>
        </pc:spChg>
        <pc:spChg chg="add mod">
          <ac:chgData name="Marco Calbucci" userId="8ad0cc2cf7555d7f" providerId="LiveId" clId="{3310DCE1-9B93-47B7-9F56-B8817F0A55F9}" dt="2022-02-01T22:26:46.717" v="1161" actId="20577"/>
          <ac:spMkLst>
            <pc:docMk/>
            <pc:sldMk cId="505323691" sldId="264"/>
            <ac:spMk id="30" creationId="{02A76804-1112-412F-B96C-0295B605F11F}"/>
          </ac:spMkLst>
        </pc:spChg>
        <pc:spChg chg="add mod">
          <ac:chgData name="Marco Calbucci" userId="8ad0cc2cf7555d7f" providerId="LiveId" clId="{3310DCE1-9B93-47B7-9F56-B8817F0A55F9}" dt="2022-02-01T22:20:41.683" v="1133" actId="1076"/>
          <ac:spMkLst>
            <pc:docMk/>
            <pc:sldMk cId="505323691" sldId="264"/>
            <ac:spMk id="32" creationId="{16F422E0-F26D-4FEC-A425-FB514F9395EE}"/>
          </ac:spMkLst>
        </pc:spChg>
        <pc:spChg chg="add del mod">
          <ac:chgData name="Marco Calbucci" userId="8ad0cc2cf7555d7f" providerId="LiveId" clId="{3310DCE1-9B93-47B7-9F56-B8817F0A55F9}" dt="2022-02-01T22:28:18.052" v="1192" actId="478"/>
          <ac:spMkLst>
            <pc:docMk/>
            <pc:sldMk cId="505323691" sldId="264"/>
            <ac:spMk id="33" creationId="{01F2524F-0D37-453F-A8D0-B8085D50F97F}"/>
          </ac:spMkLst>
        </pc:spChg>
        <pc:grpChg chg="add del mod">
          <ac:chgData name="Marco Calbucci" userId="8ad0cc2cf7555d7f" providerId="LiveId" clId="{3310DCE1-9B93-47B7-9F56-B8817F0A55F9}" dt="2022-02-01T22:06:13.135" v="999" actId="165"/>
          <ac:grpSpMkLst>
            <pc:docMk/>
            <pc:sldMk cId="505323691" sldId="264"/>
            <ac:grpSpMk id="19" creationId="{ADFD1D59-3D70-4888-B8FD-EB1ADB8BFA52}"/>
          </ac:grpSpMkLst>
        </pc:grpChg>
        <pc:cxnChg chg="add mod topLvl">
          <ac:chgData name="Marco Calbucci" userId="8ad0cc2cf7555d7f" providerId="LiveId" clId="{3310DCE1-9B93-47B7-9F56-B8817F0A55F9}" dt="2022-02-01T22:06:13.135" v="999" actId="165"/>
          <ac:cxnSpMkLst>
            <pc:docMk/>
            <pc:sldMk cId="505323691" sldId="264"/>
            <ac:cxnSpMk id="17" creationId="{DE3990C4-294B-4552-AF6B-4F67B793D6FF}"/>
          </ac:cxnSpMkLst>
        </pc:cxnChg>
        <pc:cxnChg chg="add mod">
          <ac:chgData name="Marco Calbucci" userId="8ad0cc2cf7555d7f" providerId="LiveId" clId="{3310DCE1-9B93-47B7-9F56-B8817F0A55F9}" dt="2022-02-01T22:06:03.295" v="998" actId="1582"/>
          <ac:cxnSpMkLst>
            <pc:docMk/>
            <pc:sldMk cId="505323691" sldId="264"/>
            <ac:cxnSpMk id="21" creationId="{29EA3AC0-24BC-4A4B-AB94-467CA5013FD3}"/>
          </ac:cxnSpMkLst>
        </pc:cxnChg>
        <pc:cxnChg chg="add mod">
          <ac:chgData name="Marco Calbucci" userId="8ad0cc2cf7555d7f" providerId="LiveId" clId="{3310DCE1-9B93-47B7-9F56-B8817F0A55F9}" dt="2022-02-01T22:06:20.427" v="1000" actId="571"/>
          <ac:cxnSpMkLst>
            <pc:docMk/>
            <pc:sldMk cId="505323691" sldId="264"/>
            <ac:cxnSpMk id="22" creationId="{642CF785-DF2C-440C-96DD-FAD42387842B}"/>
          </ac:cxnSpMkLst>
        </pc:cxnChg>
        <pc:cxnChg chg="add">
          <ac:chgData name="Marco Calbucci" userId="8ad0cc2cf7555d7f" providerId="LiveId" clId="{3310DCE1-9B93-47B7-9F56-B8817F0A55F9}" dt="2022-02-01T22:06:43.301" v="1001" actId="11529"/>
          <ac:cxnSpMkLst>
            <pc:docMk/>
            <pc:sldMk cId="505323691" sldId="264"/>
            <ac:cxnSpMk id="24" creationId="{8675FAE9-9326-428C-B4E4-C467F5A4E97C}"/>
          </ac:cxnSpMkLst>
        </pc:cxnChg>
        <pc:cxnChg chg="add mod">
          <ac:chgData name="Marco Calbucci" userId="8ad0cc2cf7555d7f" providerId="LiveId" clId="{3310DCE1-9B93-47B7-9F56-B8817F0A55F9}" dt="2022-02-01T22:06:46.859" v="1002" actId="571"/>
          <ac:cxnSpMkLst>
            <pc:docMk/>
            <pc:sldMk cId="505323691" sldId="264"/>
            <ac:cxnSpMk id="25" creationId="{89718A1E-0B4A-4BBC-92CB-DC7422CB4FDD}"/>
          </ac:cxnSpMkLst>
        </pc:cxnChg>
        <pc:cxnChg chg="add">
          <ac:chgData name="Marco Calbucci" userId="8ad0cc2cf7555d7f" providerId="LiveId" clId="{3310DCE1-9B93-47B7-9F56-B8817F0A55F9}" dt="2022-02-01T22:07:04.452" v="1003" actId="11529"/>
          <ac:cxnSpMkLst>
            <pc:docMk/>
            <pc:sldMk cId="505323691" sldId="264"/>
            <ac:cxnSpMk id="27" creationId="{8BCD3BE6-58E5-4FC1-8D04-6796EC3CA6D0}"/>
          </ac:cxnSpMkLst>
        </pc:cxnChg>
      </pc:sldChg>
      <pc:sldChg chg="addSp delSp modSp add">
        <pc:chgData name="Marco Calbucci" userId="8ad0cc2cf7555d7f" providerId="LiveId" clId="{3310DCE1-9B93-47B7-9F56-B8817F0A55F9}" dt="2022-02-01T21:38:57.647" v="954"/>
        <pc:sldMkLst>
          <pc:docMk/>
          <pc:sldMk cId="657871946" sldId="265"/>
        </pc:sldMkLst>
        <pc:picChg chg="add del mod">
          <ac:chgData name="Marco Calbucci" userId="8ad0cc2cf7555d7f" providerId="LiveId" clId="{3310DCE1-9B93-47B7-9F56-B8817F0A55F9}" dt="2022-02-01T21:38:21.659" v="939" actId="478"/>
          <ac:picMkLst>
            <pc:docMk/>
            <pc:sldMk cId="657871946" sldId="265"/>
            <ac:picMk id="5" creationId="{439F2B81-E0F3-4E3D-BDE0-D8ED44267F39}"/>
          </ac:picMkLst>
        </pc:picChg>
        <pc:picChg chg="add del mod">
          <ac:chgData name="Marco Calbucci" userId="8ad0cc2cf7555d7f" providerId="LiveId" clId="{3310DCE1-9B93-47B7-9F56-B8817F0A55F9}" dt="2022-02-01T21:38:50.999" v="950"/>
          <ac:picMkLst>
            <pc:docMk/>
            <pc:sldMk cId="657871946" sldId="265"/>
            <ac:picMk id="6" creationId="{4CB46F04-6171-4C52-9D90-79B06CC35728}"/>
          </ac:picMkLst>
        </pc:picChg>
        <pc:picChg chg="add mod">
          <ac:chgData name="Marco Calbucci" userId="8ad0cc2cf7555d7f" providerId="LiveId" clId="{3310DCE1-9B93-47B7-9F56-B8817F0A55F9}" dt="2022-02-01T21:38:57.647" v="954"/>
          <ac:picMkLst>
            <pc:docMk/>
            <pc:sldMk cId="657871946" sldId="265"/>
            <ac:picMk id="7" creationId="{D317A99E-0651-4712-B4A5-6B1E190DB47E}"/>
          </ac:picMkLst>
        </pc:picChg>
        <pc:picChg chg="del">
          <ac:chgData name="Marco Calbucci" userId="8ad0cc2cf7555d7f" providerId="LiveId" clId="{3310DCE1-9B93-47B7-9F56-B8817F0A55F9}" dt="2022-02-01T21:14:54.050" v="817" actId="478"/>
          <ac:picMkLst>
            <pc:docMk/>
            <pc:sldMk cId="657871946" sldId="265"/>
            <ac:picMk id="11" creationId="{96E875E2-C5BF-42A7-9C20-9F7CF9C391AB}"/>
          </ac:picMkLst>
        </pc:picChg>
        <pc:picChg chg="add del">
          <ac:chgData name="Marco Calbucci" userId="8ad0cc2cf7555d7f" providerId="LiveId" clId="{3310DCE1-9B93-47B7-9F56-B8817F0A55F9}" dt="2022-02-01T21:14:57.342" v="819"/>
          <ac:picMkLst>
            <pc:docMk/>
            <pc:sldMk cId="657871946" sldId="265"/>
            <ac:picMk id="8194" creationId="{E1A1487B-DCDB-43C8-A312-532E581B3E6C}"/>
          </ac:picMkLst>
        </pc:picChg>
      </pc:sldChg>
      <pc:sldChg chg="addSp delSp modSp new del mod">
        <pc:chgData name="Marco Calbucci" userId="8ad0cc2cf7555d7f" providerId="LiveId" clId="{3310DCE1-9B93-47B7-9F56-B8817F0A55F9}" dt="2022-02-01T21:14:40.346" v="815" actId="2696"/>
        <pc:sldMkLst>
          <pc:docMk/>
          <pc:sldMk cId="2736325084" sldId="265"/>
        </pc:sldMkLst>
        <pc:spChg chg="del">
          <ac:chgData name="Marco Calbucci" userId="8ad0cc2cf7555d7f" providerId="LiveId" clId="{3310DCE1-9B93-47B7-9F56-B8817F0A55F9}" dt="2022-02-01T21:13:57.698" v="813" actId="478"/>
          <ac:spMkLst>
            <pc:docMk/>
            <pc:sldMk cId="2736325084" sldId="265"/>
            <ac:spMk id="2" creationId="{66530430-D6B6-49F1-BA17-BDE22FBCD9AC}"/>
          </ac:spMkLst>
        </pc:spChg>
        <pc:spChg chg="del">
          <ac:chgData name="Marco Calbucci" userId="8ad0cc2cf7555d7f" providerId="LiveId" clId="{3310DCE1-9B93-47B7-9F56-B8817F0A55F9}" dt="2022-02-01T21:13:56.634" v="812" actId="478"/>
          <ac:spMkLst>
            <pc:docMk/>
            <pc:sldMk cId="2736325084" sldId="265"/>
            <ac:spMk id="3" creationId="{5862F16E-7ADF-447E-80CF-82ED0086A8FA}"/>
          </ac:spMkLst>
        </pc:spChg>
        <pc:picChg chg="add mod">
          <ac:chgData name="Marco Calbucci" userId="8ad0cc2cf7555d7f" providerId="LiveId" clId="{3310DCE1-9B93-47B7-9F56-B8817F0A55F9}" dt="2022-02-01T21:14:34.478" v="814"/>
          <ac:picMkLst>
            <pc:docMk/>
            <pc:sldMk cId="2736325084" sldId="265"/>
            <ac:picMk id="4" creationId="{B73DF22F-641C-4032-AB90-B5670BFE5F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01EE-07CB-0EBF-BB21-148C18D32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321FE-80B0-4526-9F47-3ACCE5F24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1069-5DE7-9FA1-A011-D2F12535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0746-DEC6-1F78-19B5-9C3CF23A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07B3-EE36-EAE7-BA44-6C8CA292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30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531E-49EC-E44E-772E-ED61D410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1730A-5EF3-1EDA-6F37-185C9D096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3422-5BEB-DB6E-E14F-1B09629D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81EA-4F50-9E79-7253-E07964B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A518-0965-6B81-0DD6-75FED8C8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C1E33-78DD-DBC2-8F10-8AE3F9CFB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0D0FC-81AF-86D0-8768-28D59923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3CF66-CDE1-1E43-6B63-825C0731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E850-80FF-6B86-ACD3-8E227154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81FD-F544-2826-76A0-E36B10F8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9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2C7E-A3C4-8F64-D40B-D8C4B0A8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41AC-D455-1C94-7D6D-798AC4C9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41E4-BA32-247A-74AD-E2E34145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5D81-384F-948C-F698-AF322D1E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6B1A-68D9-2545-6E91-F8AD27CF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2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97D6-792A-11EE-323C-CFFFDF75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0D7F3-6620-FA16-2678-60940749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9CC4-561B-F974-C4F8-952DD9B7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BF2D-B4E8-BABF-B8BA-C127D33F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8DB0-2E39-97E3-59B3-31C1420C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7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81B-1A8F-47E0-D898-2570CF8D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656-7E3D-AF4F-78BB-61135DE21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A7233-DCE4-43F2-A203-21DCFA7F7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6BAF-D24E-B93E-8A1B-E499AD62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B882-BC50-F22D-BA84-0CC7F83D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09ADB-B1DA-E9DB-48BF-CE1225D6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3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FAA3-33AB-90CD-24C6-965E406C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8B2D-EAA7-8343-CDA4-5816C4D6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8E30-00E5-D113-7926-95E42492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847E-2DC0-7289-CFD4-39B371728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80CB2-59CE-89A3-573E-315517852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B8CA1-BFA4-C2DA-6D76-34004AFE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FA942-CECB-037D-43B4-2103B764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3148B-C190-BB31-2765-C0910CE1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41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61AC-4A4E-2F9C-1645-0F580F95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CA0FC-52A2-6390-924C-CC502C23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D7B59-114A-CC58-F42E-0483D9B7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FAC4-9247-C195-1892-43219755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35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D3817-37A2-E90C-1399-89304678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A7CA2-BDE8-0BE5-652E-729DC8A4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306B5-5A75-175F-05B2-5C94D206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3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271F-0A8B-6708-1A0B-A5906B14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23A5-1F17-6870-FA3B-481CE6AB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32569-BB82-861D-06D1-06393868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36817-3CE1-919C-E79C-4FDD109B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82A29-B34C-9CE4-C3E9-67BA9F3B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AA293-8EFD-FC8D-B040-CC3255D1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3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76D5-D405-CC82-F1F8-E05EAC26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C2D9F-A18F-6D86-11A6-44876151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7986-5B18-A979-1E70-EA758C64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B40A-068C-03D2-C95C-4AFB7DD3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6DE7E-743E-FD15-ABA5-E2067789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E9FE-3BB0-F6F3-1E5F-B795666F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5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59921-9ABF-6C7B-155B-B80EB19E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2117-3363-251C-140F-4CADA5FD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036C-6182-0278-F781-E5FB29CBB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705D-41FE-4C2A-AD94-64E2E5127CB0}" type="datetimeFigureOut">
              <a:rPr lang="it-IT" smtClean="0"/>
              <a:t>17/07/2022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A098-16FE-09C9-AE36-23FCAC637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DA2E-346D-271A-4DCC-F53B14B62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83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5D335-CADC-4BB3-9BF5-3AB59855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489" y="1477105"/>
            <a:ext cx="8124092" cy="2573728"/>
          </a:xfrm>
        </p:spPr>
        <p:txBody>
          <a:bodyPr/>
          <a:lstStyle/>
          <a:p>
            <a:r>
              <a:rPr lang="it-IT" b="0" i="0" dirty="0" err="1">
                <a:solidFill>
                  <a:srgbClr val="333333"/>
                </a:solidFill>
                <a:effectLst/>
                <a:latin typeface="Opensans"/>
              </a:rPr>
              <a:t>Classification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6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49"/>
            <a:ext cx="10515600" cy="523157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Evaluation metrics for classification model</a:t>
            </a:r>
            <a:endParaRPr lang="en-GB" sz="18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B475-58BB-A7CB-70B8-B3250FE6CB5B}"/>
              </a:ext>
            </a:extLst>
          </p:cNvPr>
          <p:cNvSpPr txBox="1"/>
          <p:nvPr/>
        </p:nvSpPr>
        <p:spPr>
          <a:xfrm>
            <a:off x="3703216" y="1830861"/>
            <a:ext cx="4050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Accuracy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Recall (</a:t>
            </a:r>
            <a:r>
              <a:rPr lang="it-IT" sz="3200" dirty="0" err="1"/>
              <a:t>Sensitivity</a:t>
            </a:r>
            <a:r>
              <a:rPr lang="it-IT" sz="3200" dirty="0"/>
              <a:t>)</a:t>
            </a:r>
          </a:p>
          <a:p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AUC-ROC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8412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0761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Accuracy</a:t>
            </a:r>
            <a:br>
              <a:rPr lang="en-GB" sz="2400" b="1" dirty="0">
                <a:latin typeface="+mn-lt"/>
              </a:rPr>
            </a:br>
            <a:br>
              <a:rPr lang="en-GB" sz="2400" b="1" dirty="0">
                <a:latin typeface="+mn-lt"/>
              </a:rPr>
            </a:br>
            <a:r>
              <a:rPr lang="en-GB" sz="1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Accuracy simply measures how often the classifier correctly predicts. We can define accuracy as the ratio of the number of correct predictions and the total number of predictions.</a:t>
            </a:r>
            <a:endParaRPr lang="en-GB" sz="18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712CD1-6A5E-44E2-BE53-E2F70E0BC73D}"/>
                  </a:ext>
                </a:extLst>
              </p:cNvPr>
              <p:cNvSpPr txBox="1"/>
              <p:nvPr/>
            </p:nvSpPr>
            <p:spPr>
              <a:xfrm>
                <a:off x="2957804" y="3138311"/>
                <a:ext cx="5467739" cy="581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712CD1-6A5E-44E2-BE53-E2F70E0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4" y="3138311"/>
                <a:ext cx="5467739" cy="581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9A0B934-DACF-3FBD-8FE4-13D46C4E6118}"/>
              </a:ext>
            </a:extLst>
          </p:cNvPr>
          <p:cNvSpPr txBox="1"/>
          <p:nvPr/>
        </p:nvSpPr>
        <p:spPr>
          <a:xfrm>
            <a:off x="4204026" y="5912889"/>
            <a:ext cx="356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 </a:t>
            </a:r>
            <a:r>
              <a:rPr lang="en-GB" dirty="0" err="1"/>
              <a:t>carefull</a:t>
            </a:r>
            <a:r>
              <a:rPr lang="en-GB" dirty="0"/>
              <a:t> with imbalanced classes!</a:t>
            </a:r>
          </a:p>
        </p:txBody>
      </p:sp>
    </p:spTree>
    <p:extLst>
      <p:ext uri="{BB962C8B-B14F-4D97-AF65-F5344CB8AC3E}">
        <p14:creationId xmlns:p14="http://schemas.microsoft.com/office/powerpoint/2010/main" val="293651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9536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+mn-lt"/>
              </a:rPr>
              <a:t>Precision</a:t>
            </a:r>
            <a:br>
              <a:rPr lang="en-GB" sz="2400" b="1" dirty="0">
                <a:latin typeface="+mn-lt"/>
              </a:rPr>
            </a:br>
            <a:br>
              <a:rPr lang="en-GB" sz="2400" b="1" dirty="0">
                <a:latin typeface="+mn-lt"/>
              </a:rPr>
            </a:br>
            <a:r>
              <a:rPr lang="en-GB" sz="1800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Precision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explains how many of the correctly predicted cases actually turned out to be positive. Precision is useful in the cases where False Positive is a higher concern than False Negatives. </a:t>
            </a:r>
            <a:br>
              <a:rPr lang="en-GB" sz="1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br>
              <a:rPr lang="en-GB" sz="1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r>
              <a:rPr lang="en-GB" sz="1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importance of Precision is in music or video recommendation systems, e-commerce websites, etc. where wrong results could lead to customer churn and this could be harmful to the business.</a:t>
            </a:r>
            <a:endParaRPr lang="en-GB" sz="18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1CB1B-E138-B698-64E2-693418251173}"/>
                  </a:ext>
                </a:extLst>
              </p:cNvPr>
              <p:cNvSpPr txBox="1"/>
              <p:nvPr/>
            </p:nvSpPr>
            <p:spPr>
              <a:xfrm>
                <a:off x="3004457" y="2804367"/>
                <a:ext cx="5467739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1CB1B-E138-B698-64E2-693418251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57" y="2804367"/>
                <a:ext cx="5467739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50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9536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+mn-lt"/>
              </a:rPr>
              <a:t>Recall (Sensitivity) </a:t>
            </a:r>
            <a:br>
              <a:rPr lang="en-GB" sz="2400" b="1" dirty="0">
                <a:latin typeface="+mn-lt"/>
              </a:rPr>
            </a:br>
            <a:br>
              <a:rPr lang="en-GB" sz="2400" b="1" dirty="0">
                <a:latin typeface="+mn-lt"/>
              </a:rPr>
            </a:br>
            <a:r>
              <a:rPr lang="en-GB" sz="2000" dirty="0">
                <a:latin typeface="+mn-lt"/>
              </a:rPr>
              <a:t>Recall explains how many of the actual positive cases we were able to predict correctly with our model. </a:t>
            </a:r>
            <a:br>
              <a:rPr lang="en-GB" sz="2000" dirty="0">
                <a:latin typeface="+mn-lt"/>
              </a:rPr>
            </a:b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</a:rPr>
              <a:t>It is a useful metric in cases where False Negative is of higher concern than False Positive. It is important in medical cases where it doesn’t matter whether we raise a false alarm but the actual positive cases should not go undetected!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1CB1B-E138-B698-64E2-693418251173}"/>
                  </a:ext>
                </a:extLst>
              </p:cNvPr>
              <p:cNvSpPr txBox="1"/>
              <p:nvPr/>
            </p:nvSpPr>
            <p:spPr>
              <a:xfrm>
                <a:off x="3004457" y="2804367"/>
                <a:ext cx="5467739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1CB1B-E138-B698-64E2-693418251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57" y="2804367"/>
                <a:ext cx="5467739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AUC-ROC (Area Under Curve – Receiver Operating Characteristics)</a:t>
            </a:r>
            <a:endParaRPr lang="en-GB" sz="20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1271EB-EC09-D599-B642-4CF3002D6636}"/>
                  </a:ext>
                </a:extLst>
              </p:cNvPr>
              <p:cNvSpPr txBox="1"/>
              <p:nvPr/>
            </p:nvSpPr>
            <p:spPr>
              <a:xfrm>
                <a:off x="9370251" y="5568534"/>
                <a:ext cx="166911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1271EB-EC09-D599-B642-4CF3002D6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251" y="5568534"/>
                <a:ext cx="1669111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AB2D80-7629-278D-434D-142CBAC46217}"/>
                  </a:ext>
                </a:extLst>
              </p:cNvPr>
              <p:cNvSpPr txBox="1"/>
              <p:nvPr/>
            </p:nvSpPr>
            <p:spPr>
              <a:xfrm>
                <a:off x="1024847" y="1427283"/>
                <a:ext cx="166590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AB2D80-7629-278D-434D-142CBAC4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47" y="1427283"/>
                <a:ext cx="1665905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355A50-8724-8F6F-E4B3-F09B0BF03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752" y="1250002"/>
            <a:ext cx="6579637" cy="50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8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9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76C15B-558B-E056-1DA1-D3202710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131615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A17F-4E4F-9B7A-7710-A946361B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A8AD3-89FD-FC19-583F-AF4DDEF1CC37}"/>
                  </a:ext>
                </a:extLst>
              </p:cNvPr>
              <p:cNvSpPr txBox="1"/>
              <p:nvPr/>
            </p:nvSpPr>
            <p:spPr>
              <a:xfrm>
                <a:off x="1054358" y="1431043"/>
                <a:ext cx="4388101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A8AD3-89FD-FC19-583F-AF4DDEF1C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58" y="1431043"/>
                <a:ext cx="438810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B9B0752E-8E0E-05D6-402A-DDE07F7D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74" y="2598028"/>
            <a:ext cx="5808488" cy="370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97F5E-0749-EA6A-BBB7-3B1898F3C44F}"/>
                  </a:ext>
                </a:extLst>
              </p:cNvPr>
              <p:cNvSpPr txBox="1"/>
              <p:nvPr/>
            </p:nvSpPr>
            <p:spPr>
              <a:xfrm>
                <a:off x="3523968" y="3079297"/>
                <a:ext cx="1820050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97F5E-0749-EA6A-BBB7-3B1898F3C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68" y="3079297"/>
                <a:ext cx="1820050" cy="529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4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K </a:t>
            </a:r>
            <a:r>
              <a:rPr lang="en-GB" sz="2400" b="1" dirty="0" err="1">
                <a:latin typeface="+mn-lt"/>
              </a:rPr>
              <a:t>neighbors</a:t>
            </a:r>
            <a:r>
              <a:rPr lang="en-GB" sz="2400" b="1" dirty="0">
                <a:latin typeface="+mn-lt"/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301096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Support-vector machine</a:t>
            </a:r>
          </a:p>
        </p:txBody>
      </p:sp>
    </p:spTree>
    <p:extLst>
      <p:ext uri="{BB962C8B-B14F-4D97-AF65-F5344CB8AC3E}">
        <p14:creationId xmlns:p14="http://schemas.microsoft.com/office/powerpoint/2010/main" val="91842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Confusion matrix</a:t>
            </a:r>
            <a:endParaRPr lang="en-GB" sz="18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9C677-950B-3E3C-5941-E58F0E10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70" y="1035698"/>
            <a:ext cx="6701259" cy="56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6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Confusion matrix</a:t>
            </a:r>
            <a:endParaRPr lang="en-GB" sz="18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D52EF-BF42-362A-B011-D80441CF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8" y="914399"/>
            <a:ext cx="7478395" cy="547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1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</TotalTime>
  <Words>307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Lato</vt:lpstr>
      <vt:lpstr>Opensans</vt:lpstr>
      <vt:lpstr>Office Theme</vt:lpstr>
      <vt:lpstr>Classification</vt:lpstr>
      <vt:lpstr>PowerPoint Presentation</vt:lpstr>
      <vt:lpstr>PowerPoint Presentation</vt:lpstr>
      <vt:lpstr>Classification tree</vt:lpstr>
      <vt:lpstr>Logistic regression</vt:lpstr>
      <vt:lpstr>K neighbors classifier</vt:lpstr>
      <vt:lpstr>Support-vector machine</vt:lpstr>
      <vt:lpstr>Confusion matrix</vt:lpstr>
      <vt:lpstr>Confusion matrix</vt:lpstr>
      <vt:lpstr>Evaluation metrics for classification model</vt:lpstr>
      <vt:lpstr>Accuracy  Accuracy simply measures how often the classifier correctly predicts. We can define accuracy as the ratio of the number of correct predictions and the total number of predictions.</vt:lpstr>
      <vt:lpstr>Precision  Precision explains how many of the correctly predicted cases actually turned out to be positive. Precision is useful in the cases where False Positive is a higher concern than False Negatives.   The importance of Precision is in music or video recommendation systems, e-commerce websites, etc. where wrong results could lead to customer churn and this could be harmful to the business.</vt:lpstr>
      <vt:lpstr>Recall (Sensitivity)   Recall explains how many of the actual positive cases we were able to predict correctly with our model.   It is a useful metric in cases where False Negative is of higher concern than False Positive. It is important in medical cases where it doesn’t matter whether we raise a false alarm but the actual positive cases should not go undetected!</vt:lpstr>
      <vt:lpstr>AUC-ROC (Area Under Curve – Receiver Operating Characteristics)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big data,  data mining e data analytics</dc:title>
  <dc:creator>Marco Calbucci</dc:creator>
  <cp:lastModifiedBy>Marco Calbucci</cp:lastModifiedBy>
  <cp:revision>19</cp:revision>
  <dcterms:created xsi:type="dcterms:W3CDTF">2021-12-19T13:28:29Z</dcterms:created>
  <dcterms:modified xsi:type="dcterms:W3CDTF">2022-07-17T17:47:12Z</dcterms:modified>
</cp:coreProperties>
</file>