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6a58ce92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6a58ce92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6aa2ba4b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6aa2ba4b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79df00b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79df00b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706c3d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706c3d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a65c68b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a65c68b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6a58ce92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6a58ce92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6aa2ba4b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6aa2ba4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79df00b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79df00b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a706c3d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a706c3d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a706c3d2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a706c3d2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6a58ce92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6a58ce92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6a58ce92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96a58ce92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6aa2ba4b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96aa2ba4b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79df00b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79df00b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a706c3d2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9a706c3d2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a706c3d2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9a706c3d2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4d5a43da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d4d5a43da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a706c3d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a706c3d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a706c3d2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a706c3d2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6a58ce92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6a58ce92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6a58ce9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6a58ce9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6aa2ba4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6aa2ba4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6a58ce92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6a58ce92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06c3d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06c3d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a706c3d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a706c3d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9Y9WBpHelK0nCyT_0uIRCaCev-cVUo8X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rIuyoQA8t3b1qJfvTNG7Ws1mlz6TvBt3/view" TargetMode="External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L8SAExrofOAz7Hqm7sSEkmHjOsS_ciZO/view" TargetMode="External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E-Bj7rfIHXVoISMBCYR_ZtEv8aiNcKht/view" TargetMode="External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XVjNbHdXu0JQpy3KDW_raTviiL8IUnE0/view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oHs1Pgvdd8cyEneO1ukqMhHR6vCHyfhP/view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3_wmykIhHRNfbIDxIbpXdG8JxiiXyCYQ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tfG0lraEewCm3meSBQv3c88WxBkfhfhe/view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Epidemic models:</a:t>
            </a:r>
            <a:br>
              <a:rPr lang="it"/>
            </a:br>
            <a:r>
              <a:rPr lang="it"/>
              <a:t>code review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Powered by Marco Carega &amp; Daniele Gambera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000"/>
              <a:t>SIR</a:t>
            </a:r>
            <a:endParaRPr b="1"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423975"/>
            <a:ext cx="72771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28025" y="4163500"/>
            <a:ext cx="7239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Codice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8338800" y="4368400"/>
            <a:ext cx="19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300" y="859650"/>
            <a:ext cx="3989450" cy="340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25" y="859650"/>
            <a:ext cx="4243975" cy="34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medio</a:t>
            </a:r>
            <a:endParaRPr/>
          </a:p>
        </p:txBody>
      </p:sp>
      <p:pic>
        <p:nvPicPr>
          <p:cNvPr id="205" name="Google Shape;205;p25" title="SIr-casoMed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250" y="418675"/>
            <a:ext cx="6792725" cy="39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Guarigione</a:t>
            </a:r>
            <a:r>
              <a:rPr lang="it"/>
              <a:t> istantanea</a:t>
            </a:r>
            <a:endParaRPr/>
          </a:p>
        </p:txBody>
      </p:sp>
      <p:pic>
        <p:nvPicPr>
          <p:cNvPr id="211" name="Google Shape;211;p26" title="SIr-malatoImmaginar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275" y="461650"/>
            <a:ext cx="6793200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000"/>
              <a:t>SIRS</a:t>
            </a:r>
            <a:endParaRPr b="1"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1700213"/>
            <a:ext cx="74771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28025" y="4163500"/>
            <a:ext cx="7239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Codice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8338800" y="4368400"/>
            <a:ext cx="19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900" y="679000"/>
            <a:ext cx="4537266" cy="36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50" y="678996"/>
            <a:ext cx="3771900" cy="368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medio</a:t>
            </a:r>
            <a:endParaRPr/>
          </a:p>
        </p:txBody>
      </p:sp>
      <p:pic>
        <p:nvPicPr>
          <p:cNvPr id="235" name="Google Shape;235;p30" title="SIrs-casoMed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400" y="378325"/>
            <a:ext cx="6793200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Guarigione rapida</a:t>
            </a:r>
            <a:endParaRPr/>
          </a:p>
        </p:txBody>
      </p:sp>
      <p:pic>
        <p:nvPicPr>
          <p:cNvPr id="241" name="Google Shape;241;p31" title="SIrs-guaritoSubit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50" y="378325"/>
            <a:ext cx="6793200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nostro lavoro in breve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il nostro progetto di network science abbiamo deciso di implementare e testare un una serie di modelli epidemici. Tre di questi modelli li abbiamo visti a lezione e sono SIS, SIR, SIRS, l’ultimo è totalmente originale di nostra invenzione che abbiamo deciso di chiamare SEIRDS.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svolgere gli esercizi, tra le proposte che abbiamo ricevuto, ci siamo avvalsi della libreria Python &lt;networkx&gt; per la creazione e gestione dei grafi.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Creazione di un simulatore per far eseguire il codice.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000"/>
              <a:t>SEIRDS</a:t>
            </a:r>
            <a:endParaRPr b="1" sz="5000"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Perchè è meglio?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300" y="1163150"/>
            <a:ext cx="64865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4349450" y="349525"/>
            <a:ext cx="7239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Codice</a:t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8338800" y="4368400"/>
            <a:ext cx="19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75" y="349529"/>
            <a:ext cx="3876537" cy="444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332" y="1994250"/>
            <a:ext cx="3414418" cy="22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medio</a:t>
            </a:r>
            <a:endParaRPr/>
          </a:p>
        </p:txBody>
      </p:sp>
      <p:pic>
        <p:nvPicPr>
          <p:cNvPr id="266" name="Google Shape;266;p35" title="SeIrds-CasoMed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400" y="431050"/>
            <a:ext cx="67932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Morte del paziente</a:t>
            </a:r>
            <a:endParaRPr/>
          </a:p>
        </p:txBody>
      </p:sp>
      <p:pic>
        <p:nvPicPr>
          <p:cNvPr id="272" name="Google Shape;272;p36" title="SeIrds-Mor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400" y="400900"/>
            <a:ext cx="67932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Possibili migliorie al nostro lavoro</a:t>
            </a:r>
            <a:endParaRPr/>
          </a:p>
        </p:txBody>
      </p:sp>
      <p:sp>
        <p:nvSpPr>
          <p:cNvPr id="278" name="Google Shape;278;p3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Early termination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Comportamento più realistico degli infetti/esposti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Più infetti al passo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Creazione forzata di Hub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presentazione termina qui!</a:t>
            </a:r>
            <a:endParaRPr/>
          </a:p>
        </p:txBody>
      </p:sp>
      <p:sp>
        <p:nvSpPr>
          <p:cNvPr id="284" name="Google Shape;284;p3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 sono domande?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implementate da noi (simulatore)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50" y="1538400"/>
            <a:ext cx="3109437" cy="30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462" y="1538400"/>
            <a:ext cx="448327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</a:t>
            </a:r>
            <a:r>
              <a:rPr lang="it"/>
              <a:t>implementate</a:t>
            </a:r>
            <a:r>
              <a:rPr lang="it"/>
              <a:t> da noi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93225"/>
            <a:ext cx="3283981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231" y="1493225"/>
            <a:ext cx="2395624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819150" y="453172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Spreading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5929225" y="4531725"/>
            <a:ext cx="29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Utils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000"/>
              <a:t>SIS</a:t>
            </a:r>
            <a:endParaRPr b="1"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27" y="1319814"/>
            <a:ext cx="4780150" cy="25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28025" y="4163500"/>
            <a:ext cx="7239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Codice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8338800" y="4368400"/>
            <a:ext cx="19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188" y="859425"/>
            <a:ext cx="3905087" cy="34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50" y="859437"/>
            <a:ext cx="4116119" cy="34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medio</a:t>
            </a:r>
            <a:endParaRPr/>
          </a:p>
        </p:txBody>
      </p:sp>
      <p:pic>
        <p:nvPicPr>
          <p:cNvPr id="175" name="Google Shape;175;p20" title="SIs-casoMed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525" y="456200"/>
            <a:ext cx="6793200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Nessun contagio</a:t>
            </a:r>
            <a:endParaRPr/>
          </a:p>
        </p:txBody>
      </p:sp>
      <p:pic>
        <p:nvPicPr>
          <p:cNvPr id="181" name="Google Shape;181;p21" title="SIs-nessunContag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400" y="363250"/>
            <a:ext cx="6793200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