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2"/>
    <p:sldId id="265" r:id="rId3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  <p:embeddedFont>
      <p:font typeface="Roboto" panose="02000000000000000000" pitchFamily="2" charset="0"/>
      <p:regular r:id="rId11"/>
      <p:bold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54" y="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vaniaustralia@gmail.com" userId="6c52d3732cfc9bae" providerId="LiveId" clId="{DFDEAA14-DCA6-42A2-98D2-2195F832628A}"/>
    <pc:docChg chg="undo custSel modSld">
      <pc:chgData name="cavaniaustralia@gmail.com" userId="6c52d3732cfc9bae" providerId="LiveId" clId="{DFDEAA14-DCA6-42A2-98D2-2195F832628A}" dt="2022-10-16T12:39:51.491" v="6" actId="1076"/>
      <pc:docMkLst>
        <pc:docMk/>
      </pc:docMkLst>
      <pc:sldChg chg="modSp mod">
        <pc:chgData name="cavaniaustralia@gmail.com" userId="6c52d3732cfc9bae" providerId="LiveId" clId="{DFDEAA14-DCA6-42A2-98D2-2195F832628A}" dt="2022-10-16T12:39:51.491" v="6" actId="1076"/>
        <pc:sldMkLst>
          <pc:docMk/>
          <pc:sldMk cId="904037698" sldId="256"/>
        </pc:sldMkLst>
        <pc:spChg chg="mod">
          <ac:chgData name="cavaniaustralia@gmail.com" userId="6c52d3732cfc9bae" providerId="LiveId" clId="{DFDEAA14-DCA6-42A2-98D2-2195F832628A}" dt="2022-10-16T12:39:45.582" v="5" actId="1076"/>
          <ac:spMkLst>
            <pc:docMk/>
            <pc:sldMk cId="904037698" sldId="256"/>
            <ac:spMk id="5" creationId="{4417321C-92D5-3D7E-E376-527F54E6F62E}"/>
          </ac:spMkLst>
        </pc:spChg>
        <pc:spChg chg="mod">
          <ac:chgData name="cavaniaustralia@gmail.com" userId="6c52d3732cfc9bae" providerId="LiveId" clId="{DFDEAA14-DCA6-42A2-98D2-2195F832628A}" dt="2022-10-16T12:39:40.617" v="4" actId="1076"/>
          <ac:spMkLst>
            <pc:docMk/>
            <pc:sldMk cId="904037698" sldId="256"/>
            <ac:spMk id="6" creationId="{5E93E211-D71C-C9C5-8A18-A832E72552CE}"/>
          </ac:spMkLst>
        </pc:spChg>
        <pc:spChg chg="mod">
          <ac:chgData name="cavaniaustralia@gmail.com" userId="6c52d3732cfc9bae" providerId="LiveId" clId="{DFDEAA14-DCA6-42A2-98D2-2195F832628A}" dt="2022-10-16T12:39:51.491" v="6" actId="1076"/>
          <ac:spMkLst>
            <pc:docMk/>
            <pc:sldMk cId="904037698" sldId="256"/>
            <ac:spMk id="7" creationId="{B4292AF7-C14C-7ACF-BF38-9C914109E61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765060-E6A3-4192-9B4E-EB0E0B0A14D8}" type="datetimeFigureOut">
              <a:rPr lang="en-AU" smtClean="0"/>
              <a:t>16/10/2022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E964E-63D5-4E7E-97A4-F253B7003D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669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5DD7-9DEF-6EBA-9184-DE88EAA75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1697F-0C73-90B4-B012-BC0E5BA86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23642-7033-AF0C-6E1F-8BE77AE5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FBB-6031-42BC-8DAC-47302B23549A}" type="datetimeFigureOut">
              <a:rPr lang="en-AU" smtClean="0"/>
              <a:t>16/10/2022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723E5-43FF-281F-25D1-ECBA5297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B77D4-B276-D9DD-9FCF-B2F9E9A9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86EF-82C5-4CFA-A562-EE2B747F8A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623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9137-BCBD-D726-936E-B3B171A3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1E078-7C6F-7A50-60D3-2F3631728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E969D-5280-9086-C0F7-B4B26AC2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FBB-6031-42BC-8DAC-47302B23549A}" type="datetimeFigureOut">
              <a:rPr lang="en-AU" smtClean="0"/>
              <a:t>16/10/2022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88431-16CE-AC6A-3A1D-6319C6A5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4A693-290E-6ED4-48AF-2108A31D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86EF-82C5-4CFA-A562-EE2B747F8A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5067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64F7EB-ED47-DD09-3A8C-11618144F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0DB4A-EB3B-6767-2E8E-48D488861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24506-F077-EA37-23E3-27B48E7A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FBB-6031-42BC-8DAC-47302B23549A}" type="datetimeFigureOut">
              <a:rPr lang="en-AU" smtClean="0"/>
              <a:t>16/10/2022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79129-7D66-88E8-3C6C-DE26EBC5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645C7-A4C4-2BFB-2E54-5FC80931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86EF-82C5-4CFA-A562-EE2B747F8A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979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21FE2-7421-E03E-92AF-64F85356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0886C-DFC7-A0B0-EBF4-7620D8279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6BC48-6A0F-0FD1-C854-983098EC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FBB-6031-42BC-8DAC-47302B23549A}" type="datetimeFigureOut">
              <a:rPr lang="en-AU" smtClean="0"/>
              <a:t>16/10/2022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63769-CB2F-8E4A-5806-C12E2A38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6FCD-B4FC-AE68-D27E-70430A92C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86EF-82C5-4CFA-A562-EE2B747F8A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627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9C98-456F-BC17-4945-C69D3574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FD99F-CC84-F1D4-1CC4-0DA720B53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A9FB0-CECF-E0E9-1EB6-DD6A2C0F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FBB-6031-42BC-8DAC-47302B23549A}" type="datetimeFigureOut">
              <a:rPr lang="en-AU" smtClean="0"/>
              <a:t>16/10/2022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81619-37D4-3D4A-B723-1128C3196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118D2-0278-B78E-809A-B6021AE9F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86EF-82C5-4CFA-A562-EE2B747F8A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694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C145A-4E23-0E55-7910-2B9ECAEB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3AD0-05B2-731D-D353-770C5A47E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235CC-F656-40AC-C93C-4EB736EA5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91B8B-0B69-2FF5-24DA-18CAAD51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FBB-6031-42BC-8DAC-47302B23549A}" type="datetimeFigureOut">
              <a:rPr lang="en-AU" smtClean="0"/>
              <a:t>16/10/2022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2965E-DB69-40DF-6828-4331FF0A0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E6ECD-9F30-A26C-26B5-652AD524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86EF-82C5-4CFA-A562-EE2B747F8A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20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6B15C-D362-8789-61DC-7B222F48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057BB-4B04-596D-9CFA-0A8D0A813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DB2A5-0ED7-BDA6-85D1-48414D8B5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D147B-8502-DE9C-5FE8-E3CE5FECF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0E7B6F-C860-6259-E342-64A96F84A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EA9D2C-075B-EF1A-7F4D-452DFAB5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FBB-6031-42BC-8DAC-47302B23549A}" type="datetimeFigureOut">
              <a:rPr lang="en-AU" smtClean="0"/>
              <a:t>16/10/2022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5E953B-6549-EE75-A284-B0C1A016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9FDD1-9F26-52C9-6C0C-4CF9EDF9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86EF-82C5-4CFA-A562-EE2B747F8A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52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3EAE5-A33D-8E24-11C6-65476974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1577E-0619-A4B2-1F18-1253439E0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FBB-6031-42BC-8DAC-47302B23549A}" type="datetimeFigureOut">
              <a:rPr lang="en-AU" smtClean="0"/>
              <a:t>16/10/2022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6BCB12-B918-71CE-D62B-447FE24D7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9AF34-0607-F7AD-992B-89D22127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86EF-82C5-4CFA-A562-EE2B747F8A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894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D17DAD-5AAA-409F-CAF8-0E6EF9313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FBB-6031-42BC-8DAC-47302B23549A}" type="datetimeFigureOut">
              <a:rPr lang="en-AU" smtClean="0"/>
              <a:t>16/10/2022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B6568-DB74-B9DA-1A93-1637E6D2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F6707-DC4B-3E2B-BC15-2DD45689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86EF-82C5-4CFA-A562-EE2B747F8A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916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1AA3-FBFB-B262-C604-DD90C5E9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0EB0A-849A-A8E6-9DEA-C3512DCC4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B7274-939A-7814-E420-6E66A0993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5EB24-C493-411A-21FA-08778AA5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FBB-6031-42BC-8DAC-47302B23549A}" type="datetimeFigureOut">
              <a:rPr lang="en-AU" smtClean="0"/>
              <a:t>16/10/2022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29146-524E-35D8-21B9-E46EFA243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BA7DE-2A82-BEC9-FBE5-375AF325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86EF-82C5-4CFA-A562-EE2B747F8A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367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DCD7-5167-86D2-C190-B38078571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57C4DF-1CC7-9B4A-C87C-ECF6CB2ED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9D4AB-D2B9-6CF2-BE27-1A6085656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1B51C-26E6-077B-4CF0-BF79B953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FBB-6031-42BC-8DAC-47302B23549A}" type="datetimeFigureOut">
              <a:rPr lang="en-AU" smtClean="0"/>
              <a:t>16/10/2022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18055-C26B-3C30-F17D-B6B4FF63C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7A3F7-C007-BD51-E337-D8735CEF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86EF-82C5-4CFA-A562-EE2B747F8A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844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031B3F-6027-6691-91C3-76D8D1491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4027A-3510-7731-DD5F-D0F06E754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A4341-7BFC-FEB9-610D-580B13495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3CFBB-6031-42BC-8DAC-47302B23549A}" type="datetimeFigureOut">
              <a:rPr lang="en-AU" smtClean="0"/>
              <a:t>16/10/2022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A8442-DBC1-1064-1CBD-737BA71C7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8E3B9-8D37-3BC6-94E9-5A39E8F9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386EF-82C5-4CFA-A562-EE2B747F8A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066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cavani@our.ecu.edu.a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17321C-92D5-3D7E-E376-527F54E6F62E}"/>
              </a:ext>
            </a:extLst>
          </p:cNvPr>
          <p:cNvSpPr/>
          <p:nvPr/>
        </p:nvSpPr>
        <p:spPr>
          <a:xfrm>
            <a:off x="1250302" y="2241133"/>
            <a:ext cx="9899780" cy="15506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br>
              <a:rPr lang="en-AU" sz="1800" b="1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AU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AU" sz="1800" dirty="0">
                <a:solidFill>
                  <a:srgbClr val="2626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Name: </a:t>
            </a:r>
            <a:r>
              <a:rPr lang="en-AU" sz="1800" b="1" dirty="0">
                <a:solidFill>
                  <a:srgbClr val="2626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Marco CAVANI</a:t>
            </a:r>
            <a:r>
              <a:rPr lang="en-AU" b="1" dirty="0">
                <a:solidFill>
                  <a:srgbClr val="26262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/ </a:t>
            </a:r>
            <a:r>
              <a:rPr lang="en-AU" sz="1800" dirty="0">
                <a:solidFill>
                  <a:srgbClr val="2626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Student Number: </a:t>
            </a:r>
            <a:r>
              <a:rPr lang="en-AU" sz="1800" b="1" dirty="0">
                <a:solidFill>
                  <a:srgbClr val="2626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10570027 / </a:t>
            </a:r>
            <a:r>
              <a:rPr lang="en-AU" b="1" dirty="0">
                <a:solidFill>
                  <a:srgbClr val="26262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AU" sz="1800" dirty="0">
                <a:solidFill>
                  <a:srgbClr val="2626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Email: </a:t>
            </a:r>
            <a:r>
              <a:rPr lang="en-AU" sz="1800" b="1" u="sng" dirty="0">
                <a:solidFill>
                  <a:srgbClr val="5959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mcavani@our.ecu.edu.au</a:t>
            </a:r>
            <a:br>
              <a:rPr lang="en-AU" sz="1800" dirty="0">
                <a:solidFill>
                  <a:srgbClr val="2626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AU" sz="1800" dirty="0">
                <a:solidFill>
                  <a:srgbClr val="2626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</a:t>
            </a:r>
            <a:br>
              <a:rPr lang="en-AU" sz="1800" dirty="0">
                <a:solidFill>
                  <a:srgbClr val="2626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en-AU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93E211-D71C-C9C5-8A18-A832E72552CE}"/>
              </a:ext>
            </a:extLst>
          </p:cNvPr>
          <p:cNvSpPr/>
          <p:nvPr/>
        </p:nvSpPr>
        <p:spPr>
          <a:xfrm>
            <a:off x="1146110" y="1077566"/>
            <a:ext cx="9899780" cy="15506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3600" kern="1400" spc="-5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Assignment 2 </a:t>
            </a:r>
          </a:p>
          <a:p>
            <a:pPr algn="ctr"/>
            <a:r>
              <a:rPr lang="en-AU" sz="3600" b="0" i="0" dirty="0">
                <a:solidFill>
                  <a:srgbClr val="000000"/>
                </a:solidFill>
                <a:effectLst/>
                <a:latin typeface="Lato Extended"/>
              </a:rPr>
              <a:t> </a:t>
            </a:r>
            <a:r>
              <a:rPr lang="en-AU" sz="3600" b="0" i="0" dirty="0">
                <a:solidFill>
                  <a:srgbClr val="00866A"/>
                </a:solidFill>
                <a:effectLst/>
                <a:latin typeface="Lato Extended"/>
              </a:rPr>
              <a:t>Assignment 2: Security Implementation</a:t>
            </a:r>
            <a:endParaRPr lang="en-AU" sz="3600" b="0" i="0" dirty="0">
              <a:solidFill>
                <a:srgbClr val="000000"/>
              </a:solidFill>
              <a:effectLst/>
              <a:latin typeface="Lato Extended"/>
            </a:endParaRPr>
          </a:p>
          <a:p>
            <a:pPr algn="ctr"/>
            <a:endParaRPr lang="en-AU" sz="3600" kern="1400" spc="-5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292AF7-C14C-7ACF-BF38-9C914109E610}"/>
              </a:ext>
            </a:extLst>
          </p:cNvPr>
          <p:cNvSpPr/>
          <p:nvPr/>
        </p:nvSpPr>
        <p:spPr>
          <a:xfrm>
            <a:off x="670249" y="3101172"/>
            <a:ext cx="10851502" cy="15506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AU" b="0" i="0" dirty="0">
                <a:effectLst/>
                <a:latin typeface="Arial" panose="020B0604020202020204" pitchFamily="34" charset="0"/>
              </a:rPr>
              <a:t>OpenSSH server / </a:t>
            </a:r>
            <a:r>
              <a:rPr lang="en-US" b="0" i="0" dirty="0">
                <a:effectLst/>
                <a:latin typeface="Arial" panose="020B0604020202020204" pitchFamily="34" charset="0"/>
              </a:rPr>
              <a:t>Multi-Factor Authentication (MFA) for OpenSSH / </a:t>
            </a:r>
            <a:r>
              <a:rPr lang="en-AU" b="0" i="0" dirty="0">
                <a:effectLst/>
                <a:latin typeface="Arial" panose="020B0604020202020204" pitchFamily="34" charset="0"/>
              </a:rPr>
              <a:t>Cowrie / firewall using iptables 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0403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2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B1290AA2-4754-9A97-B485-D1120CFEF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279" y="253659"/>
            <a:ext cx="5571065" cy="5571065"/>
          </a:xfrm>
          <a:prstGeom prst="rect">
            <a:avLst/>
          </a:prstGeom>
          <a:ln>
            <a:noFill/>
          </a:ln>
        </p:spPr>
      </p:pic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30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51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Roboto</vt:lpstr>
      <vt:lpstr>Calibri Light</vt:lpstr>
      <vt:lpstr>Times New Roman</vt:lpstr>
      <vt:lpstr>Arial</vt:lpstr>
      <vt:lpstr>Lato Extended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cavaniaustralia@gmail.com</dc:creator>
  <cp:lastModifiedBy>cavaniaustralia@gmail.com</cp:lastModifiedBy>
  <cp:revision>3</cp:revision>
  <dcterms:created xsi:type="dcterms:W3CDTF">2022-10-15T15:00:24Z</dcterms:created>
  <dcterms:modified xsi:type="dcterms:W3CDTF">2022-10-16T12:40:00Z</dcterms:modified>
</cp:coreProperties>
</file>